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90" r:id="rId4"/>
    <p:sldId id="258" r:id="rId5"/>
    <p:sldId id="259" r:id="rId6"/>
    <p:sldId id="260" r:id="rId7"/>
    <p:sldId id="291" r:id="rId8"/>
    <p:sldId id="261" r:id="rId9"/>
    <p:sldId id="262" r:id="rId10"/>
    <p:sldId id="263" r:id="rId11"/>
    <p:sldId id="292" r:id="rId12"/>
    <p:sldId id="300" r:id="rId13"/>
    <p:sldId id="303" r:id="rId14"/>
    <p:sldId id="304" r:id="rId15"/>
    <p:sldId id="305" r:id="rId16"/>
    <p:sldId id="293" r:id="rId17"/>
    <p:sldId id="265" r:id="rId18"/>
    <p:sldId id="297" r:id="rId19"/>
    <p:sldId id="294" r:id="rId20"/>
    <p:sldId id="298" r:id="rId21"/>
    <p:sldId id="295" r:id="rId22"/>
    <p:sldId id="299" r:id="rId23"/>
    <p:sldId id="296" r:id="rId24"/>
    <p:sldId id="266" r:id="rId25"/>
    <p:sldId id="301" r:id="rId26"/>
    <p:sldId id="267" r:id="rId27"/>
    <p:sldId id="268" r:id="rId28"/>
    <p:sldId id="302"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2314"/>
    <p:restoredTop sz="95109"/>
  </p:normalViewPr>
  <p:slideViewPr>
    <p:cSldViewPr snapToGrid="0" snapToObjects="1">
      <p:cViewPr varScale="1">
        <p:scale>
          <a:sx n="85" d="100"/>
          <a:sy n="85" d="100"/>
        </p:scale>
        <p:origin x="200"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t>需求分析</a:t>
          </a:r>
          <a:endParaRPr lang="zh-CN" altLang="en-US" dirty="0"/>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t>已完成工作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pt>
    <dgm:pt modelId="{DC55C71C-EC05-CA4E-9779-A7917877D9B2}" type="pres">
      <dgm:prSet presAssocID="{94BCBC43-15B7-4F4E-BF2F-518F889C1B87}" presName="descendantText" presStyleLbl="alignAcc1" presStyleIdx="3" presStyleCnt="5">
        <dgm:presLayoutVars>
          <dgm:bulletEnabled val="1"/>
        </dgm:presLayoutVars>
      </dgm:prSet>
      <dgm:spPr/>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pt>
    <dgm:pt modelId="{B87C9EE2-D634-F04D-81F4-7C0F9CD68CDC}" type="pres">
      <dgm:prSet presAssocID="{8A8745F8-9F7E-B344-A968-0111E20292DF}" presName="descendantText" presStyleLbl="alignAcc1" presStyleIdx="4" presStyleCnt="5">
        <dgm:presLayoutVars>
          <dgm:bulletEnabled val="1"/>
        </dgm:presLayoutVars>
      </dgm:prSet>
      <dgm:spPr/>
    </dgm:pt>
  </dgm:ptLst>
  <dgm:cxnLst>
    <dgm:cxn modelId="{8C51B881-2915-4C40-BFE5-6B3BF24A3F62}" type="presOf" srcId="{173CD1B8-248D-EF42-93C2-4E66B5231C47}" destId="{17DC9385-8354-154D-A395-A974F7C0D4D0}" srcOrd="0" destOrd="0" presId="urn:microsoft.com/office/officeart/2005/8/layout/chevron2"/>
    <dgm:cxn modelId="{2F4567F0-4C6B-484B-9005-098B4947E6DE}" type="presOf" srcId="{F28E6969-19E7-AC40-BE3D-BCAC7275DE0F}" destId="{0A01541C-8031-CC49-BDD0-9A919A4E25F8}" srcOrd="0" destOrd="0" presId="urn:microsoft.com/office/officeart/2005/8/layout/chevron2"/>
    <dgm:cxn modelId="{2AEAFAFA-B5A0-1640-80BE-5F38B88149D8}" type="presOf" srcId="{2B7708F4-D97F-E843-B314-AE07D8869E80}" destId="{522D68D8-9694-E64D-BFEB-8EFEFDDBD637}" srcOrd="0" destOrd="0" presId="urn:microsoft.com/office/officeart/2005/8/layout/chevron2"/>
    <dgm:cxn modelId="{4322F1D5-556E-2544-BECC-E4B782779798}" type="presOf" srcId="{AA13C463-3266-0640-A32C-ECEFA5CF0F2E}" destId="{E3780AE9-3037-5844-B82B-4DAE5EAF33A4}" srcOrd="0" destOrd="0" presId="urn:microsoft.com/office/officeart/2005/8/layout/chevron2"/>
    <dgm:cxn modelId="{4D72D6C9-E137-4C4C-9D24-C01A01663386}" srcId="{173CD1B8-248D-EF42-93C2-4E66B5231C47}" destId="{8A8745F8-9F7E-B344-A968-0111E20292DF}" srcOrd="4" destOrd="0" parTransId="{42BF9B03-33B1-F746-81AC-0238AECD447B}" sibTransId="{74E3AE95-F765-9A41-9E52-25340119D5FE}"/>
    <dgm:cxn modelId="{DF4119E0-6EAD-E646-8821-951A661B1A00}" type="presOf" srcId="{457DAC42-17F7-684C-9141-D1DFB4D04799}" destId="{92B5742F-4930-5B40-A1C1-7E232B3DEF01}" srcOrd="0" destOrd="0" presId="urn:microsoft.com/office/officeart/2005/8/layout/chevron2"/>
    <dgm:cxn modelId="{2366AE8D-9E15-544C-B538-1475A2A4B08A}" type="presOf" srcId="{363A8F63-2B82-3F4E-94F8-7D6A2E3ABFA5}" destId="{835ACBB1-2221-B04B-948A-71A557EBD966}"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7B4697FB-6012-8540-9751-F24E5607D807}" srcId="{173CD1B8-248D-EF42-93C2-4E66B5231C47}" destId="{363A8F63-2B82-3F4E-94F8-7D6A2E3ABFA5}" srcOrd="2" destOrd="0" parTransId="{682AF567-FB80-E641-AF48-BF29F343363E}" sibTransId="{9CEF68F4-ED14-4645-97CF-CB0F529A43BD}"/>
    <dgm:cxn modelId="{56E45509-3FB9-334B-BF99-D4840A8F261F}" type="presOf" srcId="{94BCBC43-15B7-4F4E-BF2F-518F889C1B87}" destId="{28F9266A-AB46-5741-836B-FF32D7B0A3EC}" srcOrd="0" destOrd="0" presId="urn:microsoft.com/office/officeart/2005/8/layout/chevron2"/>
    <dgm:cxn modelId="{80F3F630-D89F-6140-976E-9571712A7423}" srcId="{8A8745F8-9F7E-B344-A968-0111E20292DF}" destId="{0A37B878-0DA9-5A47-91A8-D24359736A31}" srcOrd="0" destOrd="0" parTransId="{B43BE047-3563-B44C-989F-6A4FB32ACA2B}" sibTransId="{8D04D83B-5CF1-624C-8597-67E4851323A6}"/>
    <dgm:cxn modelId="{16CD1F53-964A-1D45-8E37-736DCB9B4B2C}" srcId="{94BCBC43-15B7-4F4E-BF2F-518F889C1B87}" destId="{91F16432-1DBE-9842-AAD1-A7D30E37E702}" srcOrd="0" destOrd="0" parTransId="{1595E925-F96E-3F4C-AE54-01E942FF6A5F}" sibTransId="{D45699BF-17C2-1D40-A746-C04D786C86DD}"/>
    <dgm:cxn modelId="{318036AD-F40F-6E4D-9D46-3304DC5D398E}" type="presOf" srcId="{0A37B878-0DA9-5A47-91A8-D24359736A31}" destId="{B87C9EE2-D634-F04D-81F4-7C0F9CD68CDC}" srcOrd="0" destOrd="0" presId="urn:microsoft.com/office/officeart/2005/8/layout/chevron2"/>
    <dgm:cxn modelId="{E5D98CB7-7C5B-574B-B04D-131A8EA38B53}" type="presOf" srcId="{8A8745F8-9F7E-B344-A968-0111E20292DF}" destId="{CA5D280A-C253-434F-8A4E-0B27D8B15756}" srcOrd="0" destOrd="0" presId="urn:microsoft.com/office/officeart/2005/8/layout/chevron2"/>
    <dgm:cxn modelId="{EF7E7D65-DDB3-3A41-9FD9-F7FC9AA9F099}" srcId="{2B7708F4-D97F-E843-B314-AE07D8869E80}" destId="{AA13C463-3266-0640-A32C-ECEFA5CF0F2E}" srcOrd="0" destOrd="0" parTransId="{928CF3C9-DD25-4E4A-B98A-B1D65940B97D}" sibTransId="{86674CD4-11D8-F240-A416-5727583AA29D}"/>
    <dgm:cxn modelId="{37BC003E-3F3B-6C40-981F-FC3A77D7221C}" type="presOf" srcId="{563E459C-8C53-DE4E-AC1A-22937DEC44FD}" destId="{5583F908-B718-B644-8CFA-BD4B02AA3BFB}" srcOrd="0" destOrd="0" presId="urn:microsoft.com/office/officeart/2005/8/layout/chevron2"/>
    <dgm:cxn modelId="{782282B8-7499-3842-A087-938E03BE70A8}" srcId="{363A8F63-2B82-3F4E-94F8-7D6A2E3ABFA5}" destId="{F28E6969-19E7-AC40-BE3D-BCAC7275DE0F}" srcOrd="0" destOrd="0" parTransId="{CE628EE6-FAB5-3A4E-A65B-4E5F1DFF969B}" sibTransId="{EC665665-A1D2-AC47-86F2-3A6C51110A32}"/>
    <dgm:cxn modelId="{647554EA-B495-094D-8E7F-0F31A86D5C32}" srcId="{457DAC42-17F7-684C-9141-D1DFB4D04799}" destId="{563E459C-8C53-DE4E-AC1A-22937DEC44FD}" srcOrd="0" destOrd="0" parTransId="{5BDAE36A-D1F7-7D46-BD42-4ED5F2894642}" sibTransId="{DC66540D-202E-174A-9602-8A7B256B9F95}"/>
    <dgm:cxn modelId="{B92E7804-4699-554B-9B51-0120FDE02F1D}" srcId="{173CD1B8-248D-EF42-93C2-4E66B5231C47}" destId="{94BCBC43-15B7-4F4E-BF2F-518F889C1B87}" srcOrd="3" destOrd="0" parTransId="{2BDB08B7-3DBF-5C49-B283-87D3B706B72C}" sibTransId="{19C36835-715A-614D-9364-864D06676432}"/>
    <dgm:cxn modelId="{95947B19-63A6-3B4A-8302-616E523F66AE}" type="presOf" srcId="{91F16432-1DBE-9842-AAD1-A7D30E37E702}" destId="{DC55C71C-EC05-CA4E-9779-A7917877D9B2}" srcOrd="0" destOrd="0" presId="urn:microsoft.com/office/officeart/2005/8/layout/chevron2"/>
    <dgm:cxn modelId="{91C80922-4482-BD4B-BA74-A1AAF61FE3E4}" srcId="{173CD1B8-248D-EF42-93C2-4E66B5231C47}" destId="{2B7708F4-D97F-E843-B314-AE07D8869E80}" srcOrd="0" destOrd="0" parTransId="{BFD19009-3F67-D248-BC07-B94438BAE4E5}" sibTransId="{A6904339-E048-DD49-873D-37D6AADB1A15}"/>
    <dgm:cxn modelId="{51A6E0CC-2656-664A-B905-EE9E5060B033}" type="presParOf" srcId="{17DC9385-8354-154D-A395-A974F7C0D4D0}" destId="{9DCD27FD-6628-284D-B1B7-54BA25413837}" srcOrd="0" destOrd="0" presId="urn:microsoft.com/office/officeart/2005/8/layout/chevron2"/>
    <dgm:cxn modelId="{CA60B0A2-14EF-B847-A63D-1D3FCEBE54D5}" type="presParOf" srcId="{9DCD27FD-6628-284D-B1B7-54BA25413837}" destId="{522D68D8-9694-E64D-BFEB-8EFEFDDBD637}" srcOrd="0" destOrd="0" presId="urn:microsoft.com/office/officeart/2005/8/layout/chevron2"/>
    <dgm:cxn modelId="{75047E13-449E-9A45-A093-A9F30F96981C}" type="presParOf" srcId="{9DCD27FD-6628-284D-B1B7-54BA25413837}" destId="{E3780AE9-3037-5844-B82B-4DAE5EAF33A4}" srcOrd="1" destOrd="0" presId="urn:microsoft.com/office/officeart/2005/8/layout/chevron2"/>
    <dgm:cxn modelId="{082F75A2-DB9A-6543-A2F0-461D954EDF51}" type="presParOf" srcId="{17DC9385-8354-154D-A395-A974F7C0D4D0}" destId="{877E0EAC-1C7D-4B42-B956-7E0DF2E14509}" srcOrd="1" destOrd="0" presId="urn:microsoft.com/office/officeart/2005/8/layout/chevron2"/>
    <dgm:cxn modelId="{C74DB489-010D-3E46-A051-0B54BA1EF51D}" type="presParOf" srcId="{17DC9385-8354-154D-A395-A974F7C0D4D0}" destId="{1E0AA734-7AF7-0D4F-8D95-838E8E61FBBE}" srcOrd="2" destOrd="0" presId="urn:microsoft.com/office/officeart/2005/8/layout/chevron2"/>
    <dgm:cxn modelId="{FD44D68A-CCD1-EE48-9B3F-DBE6802B6562}" type="presParOf" srcId="{1E0AA734-7AF7-0D4F-8D95-838E8E61FBBE}" destId="{92B5742F-4930-5B40-A1C1-7E232B3DEF01}" srcOrd="0" destOrd="0" presId="urn:microsoft.com/office/officeart/2005/8/layout/chevron2"/>
    <dgm:cxn modelId="{BA6191A9-FBA1-964E-8F96-A061A5CA6E55}" type="presParOf" srcId="{1E0AA734-7AF7-0D4F-8D95-838E8E61FBBE}" destId="{5583F908-B718-B644-8CFA-BD4B02AA3BFB}" srcOrd="1" destOrd="0" presId="urn:microsoft.com/office/officeart/2005/8/layout/chevron2"/>
    <dgm:cxn modelId="{7C42F614-F7B9-3544-B263-3E4EC6DB9F69}" type="presParOf" srcId="{17DC9385-8354-154D-A395-A974F7C0D4D0}" destId="{E1CFEE90-5D14-5348-B75B-F14026DA5359}" srcOrd="3" destOrd="0" presId="urn:microsoft.com/office/officeart/2005/8/layout/chevron2"/>
    <dgm:cxn modelId="{E62FB4E2-740E-E94F-B11D-5359C134FCB3}" type="presParOf" srcId="{17DC9385-8354-154D-A395-A974F7C0D4D0}" destId="{0B6222A0-931F-5A4D-B88A-66035495B3C7}" srcOrd="4" destOrd="0" presId="urn:microsoft.com/office/officeart/2005/8/layout/chevron2"/>
    <dgm:cxn modelId="{B3F7DADF-5923-2549-BC12-EC7C068A4FAD}" type="presParOf" srcId="{0B6222A0-931F-5A4D-B88A-66035495B3C7}" destId="{835ACBB1-2221-B04B-948A-71A557EBD966}" srcOrd="0" destOrd="0" presId="urn:microsoft.com/office/officeart/2005/8/layout/chevron2"/>
    <dgm:cxn modelId="{E80DE203-CCCE-9840-AB12-D4FDD25227F6}" type="presParOf" srcId="{0B6222A0-931F-5A4D-B88A-66035495B3C7}" destId="{0A01541C-8031-CC49-BDD0-9A919A4E25F8}" srcOrd="1" destOrd="0" presId="urn:microsoft.com/office/officeart/2005/8/layout/chevron2"/>
    <dgm:cxn modelId="{56F95836-F5CB-E649-A3D8-953FD59B7E94}" type="presParOf" srcId="{17DC9385-8354-154D-A395-A974F7C0D4D0}" destId="{ABD601C8-D324-B748-B032-C544B6DD44D0}" srcOrd="5" destOrd="0" presId="urn:microsoft.com/office/officeart/2005/8/layout/chevron2"/>
    <dgm:cxn modelId="{376D9ED2-0DE6-E740-AC8A-F22C5916431A}" type="presParOf" srcId="{17DC9385-8354-154D-A395-A974F7C0D4D0}" destId="{853EB8FC-76B4-4542-849C-2CB18A37C9AE}" srcOrd="6" destOrd="0" presId="urn:microsoft.com/office/officeart/2005/8/layout/chevron2"/>
    <dgm:cxn modelId="{F4BBE443-C69B-CD46-8F6D-DD7C208900C0}" type="presParOf" srcId="{853EB8FC-76B4-4542-849C-2CB18A37C9AE}" destId="{28F9266A-AB46-5741-836B-FF32D7B0A3EC}" srcOrd="0" destOrd="0" presId="urn:microsoft.com/office/officeart/2005/8/layout/chevron2"/>
    <dgm:cxn modelId="{5DABEA62-C1DD-0D43-A231-331C59A829D5}" type="presParOf" srcId="{853EB8FC-76B4-4542-849C-2CB18A37C9AE}" destId="{DC55C71C-EC05-CA4E-9779-A7917877D9B2}" srcOrd="1" destOrd="0" presId="urn:microsoft.com/office/officeart/2005/8/layout/chevron2"/>
    <dgm:cxn modelId="{D11085EF-62B6-7246-9570-8981378E2834}" type="presParOf" srcId="{17DC9385-8354-154D-A395-A974F7C0D4D0}" destId="{8B51107F-8B94-4C49-AE17-0D18826440AF}" srcOrd="7" destOrd="0" presId="urn:microsoft.com/office/officeart/2005/8/layout/chevron2"/>
    <dgm:cxn modelId="{6DC720B9-312E-ED43-A753-8B0954321333}" type="presParOf" srcId="{17DC9385-8354-154D-A395-A974F7C0D4D0}" destId="{60FFD26B-411A-7A4A-803E-606AF04B2DF1}" srcOrd="8" destOrd="0" presId="urn:microsoft.com/office/officeart/2005/8/layout/chevron2"/>
    <dgm:cxn modelId="{4031BD62-FA70-4046-B636-224CA7B3AD1A}" type="presParOf" srcId="{60FFD26B-411A-7A4A-803E-606AF04B2DF1}" destId="{CA5D280A-C253-434F-8A4E-0B27D8B15756}" srcOrd="0" destOrd="0" presId="urn:microsoft.com/office/officeart/2005/8/layout/chevron2"/>
    <dgm:cxn modelId="{1AF90CC5-B850-0647-B693-76A321FF8CDD}"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solidFill>
                <a:srgbClr val="FF0000"/>
              </a:solidFill>
            </a:rPr>
            <a:t>研究方向及现状</a:t>
          </a:r>
          <a:endParaRPr lang="zh-CN" altLang="en-US" dirty="0">
            <a:solidFill>
              <a:srgbClr val="FF0000"/>
            </a:solidFill>
          </a:endParaRPr>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t>需求分析</a:t>
          </a:r>
          <a:endParaRPr lang="zh-CN" altLang="en-US" dirty="0"/>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t>已完成工作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pt>
    <dgm:pt modelId="{DC55C71C-EC05-CA4E-9779-A7917877D9B2}" type="pres">
      <dgm:prSet presAssocID="{94BCBC43-15B7-4F4E-BF2F-518F889C1B87}" presName="descendantText" presStyleLbl="alignAcc1" presStyleIdx="3" presStyleCnt="5">
        <dgm:presLayoutVars>
          <dgm:bulletEnabled val="1"/>
        </dgm:presLayoutVars>
      </dgm:prSet>
      <dgm:spPr/>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pt>
    <dgm:pt modelId="{B87C9EE2-D634-F04D-81F4-7C0F9CD68CDC}" type="pres">
      <dgm:prSet presAssocID="{8A8745F8-9F7E-B344-A968-0111E20292DF}" presName="descendantText" presStyleLbl="alignAcc1" presStyleIdx="4" presStyleCnt="5">
        <dgm:presLayoutVars>
          <dgm:bulletEnabled val="1"/>
        </dgm:presLayoutVars>
      </dgm:prSet>
      <dgm:spPr/>
    </dgm:pt>
  </dgm:ptLst>
  <dgm:cxnLst>
    <dgm:cxn modelId="{16CD1F53-964A-1D45-8E37-736DCB9B4B2C}" srcId="{94BCBC43-15B7-4F4E-BF2F-518F889C1B87}" destId="{91F16432-1DBE-9842-AAD1-A7D30E37E702}" srcOrd="0" destOrd="0" parTransId="{1595E925-F96E-3F4C-AE54-01E942FF6A5F}" sibTransId="{D45699BF-17C2-1D40-A746-C04D786C86DD}"/>
    <dgm:cxn modelId="{D6517C96-2620-254E-80A1-6A9DD76B5D3B}" type="presOf" srcId="{363A8F63-2B82-3F4E-94F8-7D6A2E3ABFA5}" destId="{835ACBB1-2221-B04B-948A-71A557EBD966}" srcOrd="0" destOrd="0" presId="urn:microsoft.com/office/officeart/2005/8/layout/chevron2"/>
    <dgm:cxn modelId="{6F05986B-11A9-C049-8702-1CA622999F48}" type="presOf" srcId="{563E459C-8C53-DE4E-AC1A-22937DEC44FD}" destId="{5583F908-B718-B644-8CFA-BD4B02AA3BFB}"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A8A928B8-600D-0D45-9F50-34E0A799A894}" type="presOf" srcId="{AA13C463-3266-0640-A32C-ECEFA5CF0F2E}" destId="{E3780AE9-3037-5844-B82B-4DAE5EAF33A4}" srcOrd="0" destOrd="0" presId="urn:microsoft.com/office/officeart/2005/8/layout/chevron2"/>
    <dgm:cxn modelId="{7B4697FB-6012-8540-9751-F24E5607D807}" srcId="{173CD1B8-248D-EF42-93C2-4E66B5231C47}" destId="{363A8F63-2B82-3F4E-94F8-7D6A2E3ABFA5}" srcOrd="2" destOrd="0" parTransId="{682AF567-FB80-E641-AF48-BF29F343363E}" sibTransId="{9CEF68F4-ED14-4645-97CF-CB0F529A43BD}"/>
    <dgm:cxn modelId="{BBB6442B-4978-2640-9C3E-8BC7508D9288}" type="presOf" srcId="{173CD1B8-248D-EF42-93C2-4E66B5231C47}" destId="{17DC9385-8354-154D-A395-A974F7C0D4D0}" srcOrd="0" destOrd="0" presId="urn:microsoft.com/office/officeart/2005/8/layout/chevron2"/>
    <dgm:cxn modelId="{7363DDB0-C8BE-C141-ABD6-D4DAE8294D9A}" type="presOf" srcId="{457DAC42-17F7-684C-9141-D1DFB4D04799}" destId="{92B5742F-4930-5B40-A1C1-7E232B3DEF01}" srcOrd="0" destOrd="0" presId="urn:microsoft.com/office/officeart/2005/8/layout/chevron2"/>
    <dgm:cxn modelId="{14B0B88E-3BD2-404F-A812-5CF57D5EE147}" type="presOf" srcId="{F28E6969-19E7-AC40-BE3D-BCAC7275DE0F}" destId="{0A01541C-8031-CC49-BDD0-9A919A4E25F8}" srcOrd="0" destOrd="0" presId="urn:microsoft.com/office/officeart/2005/8/layout/chevron2"/>
    <dgm:cxn modelId="{91C80922-4482-BD4B-BA74-A1AAF61FE3E4}" srcId="{173CD1B8-248D-EF42-93C2-4E66B5231C47}" destId="{2B7708F4-D97F-E843-B314-AE07D8869E80}" srcOrd="0" destOrd="0" parTransId="{BFD19009-3F67-D248-BC07-B94438BAE4E5}" sibTransId="{A6904339-E048-DD49-873D-37D6AADB1A15}"/>
    <dgm:cxn modelId="{B92E7804-4699-554B-9B51-0120FDE02F1D}" srcId="{173CD1B8-248D-EF42-93C2-4E66B5231C47}" destId="{94BCBC43-15B7-4F4E-BF2F-518F889C1B87}" srcOrd="3" destOrd="0" parTransId="{2BDB08B7-3DBF-5C49-B283-87D3B706B72C}" sibTransId="{19C36835-715A-614D-9364-864D06676432}"/>
    <dgm:cxn modelId="{810A3BF2-E611-AF44-B8E0-7A2DE8355723}" type="presOf" srcId="{0A37B878-0DA9-5A47-91A8-D24359736A31}" destId="{B87C9EE2-D634-F04D-81F4-7C0F9CD68CDC}" srcOrd="0" destOrd="0" presId="urn:microsoft.com/office/officeart/2005/8/layout/chevron2"/>
    <dgm:cxn modelId="{647554EA-B495-094D-8E7F-0F31A86D5C32}" srcId="{457DAC42-17F7-684C-9141-D1DFB4D04799}" destId="{563E459C-8C53-DE4E-AC1A-22937DEC44FD}" srcOrd="0" destOrd="0" parTransId="{5BDAE36A-D1F7-7D46-BD42-4ED5F2894642}" sibTransId="{DC66540D-202E-174A-9602-8A7B256B9F95}"/>
    <dgm:cxn modelId="{4D72D6C9-E137-4C4C-9D24-C01A01663386}" srcId="{173CD1B8-248D-EF42-93C2-4E66B5231C47}" destId="{8A8745F8-9F7E-B344-A968-0111E20292DF}" srcOrd="4" destOrd="0" parTransId="{42BF9B03-33B1-F746-81AC-0238AECD447B}" sibTransId="{74E3AE95-F765-9A41-9E52-25340119D5FE}"/>
    <dgm:cxn modelId="{A019AE2E-4833-EC45-9209-019D8011901F}" type="presOf" srcId="{8A8745F8-9F7E-B344-A968-0111E20292DF}" destId="{CA5D280A-C253-434F-8A4E-0B27D8B15756}" srcOrd="0" destOrd="0" presId="urn:microsoft.com/office/officeart/2005/8/layout/chevron2"/>
    <dgm:cxn modelId="{782282B8-7499-3842-A087-938E03BE70A8}" srcId="{363A8F63-2B82-3F4E-94F8-7D6A2E3ABFA5}" destId="{F28E6969-19E7-AC40-BE3D-BCAC7275DE0F}" srcOrd="0" destOrd="0" parTransId="{CE628EE6-FAB5-3A4E-A65B-4E5F1DFF969B}" sibTransId="{EC665665-A1D2-AC47-86F2-3A6C51110A32}"/>
    <dgm:cxn modelId="{0A3D1A1C-6D34-A948-85A0-AC925756A0D9}" type="presOf" srcId="{94BCBC43-15B7-4F4E-BF2F-518F889C1B87}" destId="{28F9266A-AB46-5741-836B-FF32D7B0A3EC}" srcOrd="0" destOrd="0" presId="urn:microsoft.com/office/officeart/2005/8/layout/chevron2"/>
    <dgm:cxn modelId="{EF7E7D65-DDB3-3A41-9FD9-F7FC9AA9F099}" srcId="{2B7708F4-D97F-E843-B314-AE07D8869E80}" destId="{AA13C463-3266-0640-A32C-ECEFA5CF0F2E}" srcOrd="0" destOrd="0" parTransId="{928CF3C9-DD25-4E4A-B98A-B1D65940B97D}" sibTransId="{86674CD4-11D8-F240-A416-5727583AA29D}"/>
    <dgm:cxn modelId="{C036C8AB-E322-CE4E-8862-BB9D9FB6F5E4}" type="presOf" srcId="{91F16432-1DBE-9842-AAD1-A7D30E37E702}" destId="{DC55C71C-EC05-CA4E-9779-A7917877D9B2}" srcOrd="0" destOrd="0" presId="urn:microsoft.com/office/officeart/2005/8/layout/chevron2"/>
    <dgm:cxn modelId="{80F3F630-D89F-6140-976E-9571712A7423}" srcId="{8A8745F8-9F7E-B344-A968-0111E20292DF}" destId="{0A37B878-0DA9-5A47-91A8-D24359736A31}" srcOrd="0" destOrd="0" parTransId="{B43BE047-3563-B44C-989F-6A4FB32ACA2B}" sibTransId="{8D04D83B-5CF1-624C-8597-67E4851323A6}"/>
    <dgm:cxn modelId="{057045AC-70DF-A048-A6E1-DACE3D3C20CA}" type="presOf" srcId="{2B7708F4-D97F-E843-B314-AE07D8869E80}" destId="{522D68D8-9694-E64D-BFEB-8EFEFDDBD637}" srcOrd="0" destOrd="0" presId="urn:microsoft.com/office/officeart/2005/8/layout/chevron2"/>
    <dgm:cxn modelId="{FF4FE4FC-D5B7-1546-9C5C-1328FB5D243B}" type="presParOf" srcId="{17DC9385-8354-154D-A395-A974F7C0D4D0}" destId="{9DCD27FD-6628-284D-B1B7-54BA25413837}" srcOrd="0" destOrd="0" presId="urn:microsoft.com/office/officeart/2005/8/layout/chevron2"/>
    <dgm:cxn modelId="{6E658473-F0AA-3C48-802D-3141A90F79A9}" type="presParOf" srcId="{9DCD27FD-6628-284D-B1B7-54BA25413837}" destId="{522D68D8-9694-E64D-BFEB-8EFEFDDBD637}" srcOrd="0" destOrd="0" presId="urn:microsoft.com/office/officeart/2005/8/layout/chevron2"/>
    <dgm:cxn modelId="{B75D997B-2303-714C-A38A-ECCC27FE58A0}" type="presParOf" srcId="{9DCD27FD-6628-284D-B1B7-54BA25413837}" destId="{E3780AE9-3037-5844-B82B-4DAE5EAF33A4}" srcOrd="1" destOrd="0" presId="urn:microsoft.com/office/officeart/2005/8/layout/chevron2"/>
    <dgm:cxn modelId="{951753A6-A901-7F41-A7EF-E6DFCEF8C3EC}" type="presParOf" srcId="{17DC9385-8354-154D-A395-A974F7C0D4D0}" destId="{877E0EAC-1C7D-4B42-B956-7E0DF2E14509}" srcOrd="1" destOrd="0" presId="urn:microsoft.com/office/officeart/2005/8/layout/chevron2"/>
    <dgm:cxn modelId="{2C37805A-D7F6-D04B-AEA1-29CA743173BF}" type="presParOf" srcId="{17DC9385-8354-154D-A395-A974F7C0D4D0}" destId="{1E0AA734-7AF7-0D4F-8D95-838E8E61FBBE}" srcOrd="2" destOrd="0" presId="urn:microsoft.com/office/officeart/2005/8/layout/chevron2"/>
    <dgm:cxn modelId="{D2B38B5F-4FDD-A94A-B9F7-E3619659C80A}" type="presParOf" srcId="{1E0AA734-7AF7-0D4F-8D95-838E8E61FBBE}" destId="{92B5742F-4930-5B40-A1C1-7E232B3DEF01}" srcOrd="0" destOrd="0" presId="urn:microsoft.com/office/officeart/2005/8/layout/chevron2"/>
    <dgm:cxn modelId="{4BA74190-A425-3A47-87C5-D3859D1E6BDD}" type="presParOf" srcId="{1E0AA734-7AF7-0D4F-8D95-838E8E61FBBE}" destId="{5583F908-B718-B644-8CFA-BD4B02AA3BFB}" srcOrd="1" destOrd="0" presId="urn:microsoft.com/office/officeart/2005/8/layout/chevron2"/>
    <dgm:cxn modelId="{F181A04E-850D-7A49-866F-FDCA3E173EB0}" type="presParOf" srcId="{17DC9385-8354-154D-A395-A974F7C0D4D0}" destId="{E1CFEE90-5D14-5348-B75B-F14026DA5359}" srcOrd="3" destOrd="0" presId="urn:microsoft.com/office/officeart/2005/8/layout/chevron2"/>
    <dgm:cxn modelId="{77EB1642-396E-D248-9BE2-DCA326883389}" type="presParOf" srcId="{17DC9385-8354-154D-A395-A974F7C0D4D0}" destId="{0B6222A0-931F-5A4D-B88A-66035495B3C7}" srcOrd="4" destOrd="0" presId="urn:microsoft.com/office/officeart/2005/8/layout/chevron2"/>
    <dgm:cxn modelId="{3066CA9A-D54A-3340-9662-12D95B5FCA29}" type="presParOf" srcId="{0B6222A0-931F-5A4D-B88A-66035495B3C7}" destId="{835ACBB1-2221-B04B-948A-71A557EBD966}" srcOrd="0" destOrd="0" presId="urn:microsoft.com/office/officeart/2005/8/layout/chevron2"/>
    <dgm:cxn modelId="{D0C788CB-FB52-7349-B59A-35B728565035}" type="presParOf" srcId="{0B6222A0-931F-5A4D-B88A-66035495B3C7}" destId="{0A01541C-8031-CC49-BDD0-9A919A4E25F8}" srcOrd="1" destOrd="0" presId="urn:microsoft.com/office/officeart/2005/8/layout/chevron2"/>
    <dgm:cxn modelId="{366E167A-8FAA-7F46-950F-03B77DC8ABE0}" type="presParOf" srcId="{17DC9385-8354-154D-A395-A974F7C0D4D0}" destId="{ABD601C8-D324-B748-B032-C544B6DD44D0}" srcOrd="5" destOrd="0" presId="urn:microsoft.com/office/officeart/2005/8/layout/chevron2"/>
    <dgm:cxn modelId="{6940F9FA-A575-B346-B9BE-2F05DA6B9A11}" type="presParOf" srcId="{17DC9385-8354-154D-A395-A974F7C0D4D0}" destId="{853EB8FC-76B4-4542-849C-2CB18A37C9AE}" srcOrd="6" destOrd="0" presId="urn:microsoft.com/office/officeart/2005/8/layout/chevron2"/>
    <dgm:cxn modelId="{F7FFB38F-3F48-ED44-A9AF-80610F7131EE}" type="presParOf" srcId="{853EB8FC-76B4-4542-849C-2CB18A37C9AE}" destId="{28F9266A-AB46-5741-836B-FF32D7B0A3EC}" srcOrd="0" destOrd="0" presId="urn:microsoft.com/office/officeart/2005/8/layout/chevron2"/>
    <dgm:cxn modelId="{D1FD57C1-EEC4-2D42-A387-8F17B2855308}" type="presParOf" srcId="{853EB8FC-76B4-4542-849C-2CB18A37C9AE}" destId="{DC55C71C-EC05-CA4E-9779-A7917877D9B2}" srcOrd="1" destOrd="0" presId="urn:microsoft.com/office/officeart/2005/8/layout/chevron2"/>
    <dgm:cxn modelId="{8AA0A23E-A594-894B-BD82-7DC6C3FE675A}" type="presParOf" srcId="{17DC9385-8354-154D-A395-A974F7C0D4D0}" destId="{8B51107F-8B94-4C49-AE17-0D18826440AF}" srcOrd="7" destOrd="0" presId="urn:microsoft.com/office/officeart/2005/8/layout/chevron2"/>
    <dgm:cxn modelId="{D1C52A1E-18F2-914E-A4E2-B8D74F12B8A1}" type="presParOf" srcId="{17DC9385-8354-154D-A395-A974F7C0D4D0}" destId="{60FFD26B-411A-7A4A-803E-606AF04B2DF1}" srcOrd="8" destOrd="0" presId="urn:microsoft.com/office/officeart/2005/8/layout/chevron2"/>
    <dgm:cxn modelId="{730D224D-E1C7-3B4B-B9E2-5CCB512E5F5F}" type="presParOf" srcId="{60FFD26B-411A-7A4A-803E-606AF04B2DF1}" destId="{CA5D280A-C253-434F-8A4E-0B27D8B15756}" srcOrd="0" destOrd="0" presId="urn:microsoft.com/office/officeart/2005/8/layout/chevron2"/>
    <dgm:cxn modelId="{0EC2B68E-B639-F14E-9169-14EB19725CA0}"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solidFill>
                <a:srgbClr val="FF0000"/>
              </a:solidFill>
            </a:rPr>
            <a:t>需求分析</a:t>
          </a:r>
          <a:endParaRPr lang="zh-CN" altLang="en-US" dirty="0">
            <a:solidFill>
              <a:srgbClr val="FF0000"/>
            </a:solidFill>
          </a:endParaRPr>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t>已完成工作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pt>
    <dgm:pt modelId="{DC55C71C-EC05-CA4E-9779-A7917877D9B2}" type="pres">
      <dgm:prSet presAssocID="{94BCBC43-15B7-4F4E-BF2F-518F889C1B87}" presName="descendantText" presStyleLbl="alignAcc1" presStyleIdx="3" presStyleCnt="5">
        <dgm:presLayoutVars>
          <dgm:bulletEnabled val="1"/>
        </dgm:presLayoutVars>
      </dgm:prSet>
      <dgm:spPr/>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pt>
    <dgm:pt modelId="{B87C9EE2-D634-F04D-81F4-7C0F9CD68CDC}" type="pres">
      <dgm:prSet presAssocID="{8A8745F8-9F7E-B344-A968-0111E20292DF}" presName="descendantText" presStyleLbl="alignAcc1" presStyleIdx="4" presStyleCnt="5">
        <dgm:presLayoutVars>
          <dgm:bulletEnabled val="1"/>
        </dgm:presLayoutVars>
      </dgm:prSet>
      <dgm:spPr/>
    </dgm:pt>
  </dgm:ptLst>
  <dgm:cxnLst>
    <dgm:cxn modelId="{15917955-7BC7-B144-BDBA-C87EA5DE8508}" type="presOf" srcId="{363A8F63-2B82-3F4E-94F8-7D6A2E3ABFA5}" destId="{835ACBB1-2221-B04B-948A-71A557EBD966}" srcOrd="0" destOrd="0" presId="urn:microsoft.com/office/officeart/2005/8/layout/chevron2"/>
    <dgm:cxn modelId="{647554EA-B495-094D-8E7F-0F31A86D5C32}" srcId="{457DAC42-17F7-684C-9141-D1DFB4D04799}" destId="{563E459C-8C53-DE4E-AC1A-22937DEC44FD}" srcOrd="0" destOrd="0" parTransId="{5BDAE36A-D1F7-7D46-BD42-4ED5F2894642}" sibTransId="{DC66540D-202E-174A-9602-8A7B256B9F95}"/>
    <dgm:cxn modelId="{24EDA548-ED96-8E44-82ED-58AFD4070E74}" type="presOf" srcId="{0A37B878-0DA9-5A47-91A8-D24359736A31}" destId="{B87C9EE2-D634-F04D-81F4-7C0F9CD68CDC}" srcOrd="0" destOrd="0" presId="urn:microsoft.com/office/officeart/2005/8/layout/chevron2"/>
    <dgm:cxn modelId="{24110C03-56EB-924B-8DA6-89D5E05D255E}" type="presOf" srcId="{2B7708F4-D97F-E843-B314-AE07D8869E80}" destId="{522D68D8-9694-E64D-BFEB-8EFEFDDBD637}" srcOrd="0" destOrd="0" presId="urn:microsoft.com/office/officeart/2005/8/layout/chevron2"/>
    <dgm:cxn modelId="{E9251DC6-88B7-BB42-8EAE-01614A992822}" type="presOf" srcId="{173CD1B8-248D-EF42-93C2-4E66B5231C47}" destId="{17DC9385-8354-154D-A395-A974F7C0D4D0}" srcOrd="0" destOrd="0" presId="urn:microsoft.com/office/officeart/2005/8/layout/chevron2"/>
    <dgm:cxn modelId="{89A9CAD6-B972-A84E-A6F3-425415D6546C}" type="presOf" srcId="{F28E6969-19E7-AC40-BE3D-BCAC7275DE0F}" destId="{0A01541C-8031-CC49-BDD0-9A919A4E25F8}" srcOrd="0" destOrd="0" presId="urn:microsoft.com/office/officeart/2005/8/layout/chevron2"/>
    <dgm:cxn modelId="{4D72D6C9-E137-4C4C-9D24-C01A01663386}" srcId="{173CD1B8-248D-EF42-93C2-4E66B5231C47}" destId="{8A8745F8-9F7E-B344-A968-0111E20292DF}" srcOrd="4" destOrd="0" parTransId="{42BF9B03-33B1-F746-81AC-0238AECD447B}" sibTransId="{74E3AE95-F765-9A41-9E52-25340119D5FE}"/>
    <dgm:cxn modelId="{B92E7804-4699-554B-9B51-0120FDE02F1D}" srcId="{173CD1B8-248D-EF42-93C2-4E66B5231C47}" destId="{94BCBC43-15B7-4F4E-BF2F-518F889C1B87}" srcOrd="3" destOrd="0" parTransId="{2BDB08B7-3DBF-5C49-B283-87D3B706B72C}" sibTransId="{19C36835-715A-614D-9364-864D06676432}"/>
    <dgm:cxn modelId="{16CD1F53-964A-1D45-8E37-736DCB9B4B2C}" srcId="{94BCBC43-15B7-4F4E-BF2F-518F889C1B87}" destId="{91F16432-1DBE-9842-AAD1-A7D30E37E702}" srcOrd="0" destOrd="0" parTransId="{1595E925-F96E-3F4C-AE54-01E942FF6A5F}" sibTransId="{D45699BF-17C2-1D40-A746-C04D786C86DD}"/>
    <dgm:cxn modelId="{D862C74E-6319-F449-B71D-FE6FD69A7AEE}" type="presOf" srcId="{AA13C463-3266-0640-A32C-ECEFA5CF0F2E}" destId="{E3780AE9-3037-5844-B82B-4DAE5EAF33A4}" srcOrd="0" destOrd="0" presId="urn:microsoft.com/office/officeart/2005/8/layout/chevron2"/>
    <dgm:cxn modelId="{80F3F630-D89F-6140-976E-9571712A7423}" srcId="{8A8745F8-9F7E-B344-A968-0111E20292DF}" destId="{0A37B878-0DA9-5A47-91A8-D24359736A31}" srcOrd="0" destOrd="0" parTransId="{B43BE047-3563-B44C-989F-6A4FB32ACA2B}" sibTransId="{8D04D83B-5CF1-624C-8597-67E4851323A6}"/>
    <dgm:cxn modelId="{7B4697FB-6012-8540-9751-F24E5607D807}" srcId="{173CD1B8-248D-EF42-93C2-4E66B5231C47}" destId="{363A8F63-2B82-3F4E-94F8-7D6A2E3ABFA5}" srcOrd="2" destOrd="0" parTransId="{682AF567-FB80-E641-AF48-BF29F343363E}" sibTransId="{9CEF68F4-ED14-4645-97CF-CB0F529A43BD}"/>
    <dgm:cxn modelId="{7BC75440-7E90-044E-8AAD-0B2A60B47540}" type="presOf" srcId="{8A8745F8-9F7E-B344-A968-0111E20292DF}" destId="{CA5D280A-C253-434F-8A4E-0B27D8B15756}" srcOrd="0" destOrd="0" presId="urn:microsoft.com/office/officeart/2005/8/layout/chevron2"/>
    <dgm:cxn modelId="{4832EFC3-78FB-B645-8EAC-6DA8A074DC4B}" type="presOf" srcId="{457DAC42-17F7-684C-9141-D1DFB4D04799}" destId="{92B5742F-4930-5B40-A1C1-7E232B3DEF01}" srcOrd="0" destOrd="0" presId="urn:microsoft.com/office/officeart/2005/8/layout/chevron2"/>
    <dgm:cxn modelId="{5C66E8F4-0520-CC4B-8717-8AA8187376BC}" type="presOf" srcId="{94BCBC43-15B7-4F4E-BF2F-518F889C1B87}" destId="{28F9266A-AB46-5741-836B-FF32D7B0A3EC}"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782282B8-7499-3842-A087-938E03BE70A8}" srcId="{363A8F63-2B82-3F4E-94F8-7D6A2E3ABFA5}" destId="{F28E6969-19E7-AC40-BE3D-BCAC7275DE0F}" srcOrd="0" destOrd="0" parTransId="{CE628EE6-FAB5-3A4E-A65B-4E5F1DFF969B}" sibTransId="{EC665665-A1D2-AC47-86F2-3A6C51110A32}"/>
    <dgm:cxn modelId="{EF7E7D65-DDB3-3A41-9FD9-F7FC9AA9F099}" srcId="{2B7708F4-D97F-E843-B314-AE07D8869E80}" destId="{AA13C463-3266-0640-A32C-ECEFA5CF0F2E}" srcOrd="0" destOrd="0" parTransId="{928CF3C9-DD25-4E4A-B98A-B1D65940B97D}" sibTransId="{86674CD4-11D8-F240-A416-5727583AA29D}"/>
    <dgm:cxn modelId="{9691B5B4-343A-7649-899D-8EFA16F05098}" type="presOf" srcId="{563E459C-8C53-DE4E-AC1A-22937DEC44FD}" destId="{5583F908-B718-B644-8CFA-BD4B02AA3BFB}" srcOrd="0" destOrd="0" presId="urn:microsoft.com/office/officeart/2005/8/layout/chevron2"/>
    <dgm:cxn modelId="{91C80922-4482-BD4B-BA74-A1AAF61FE3E4}" srcId="{173CD1B8-248D-EF42-93C2-4E66B5231C47}" destId="{2B7708F4-D97F-E843-B314-AE07D8869E80}" srcOrd="0" destOrd="0" parTransId="{BFD19009-3F67-D248-BC07-B94438BAE4E5}" sibTransId="{A6904339-E048-DD49-873D-37D6AADB1A15}"/>
    <dgm:cxn modelId="{D4114696-B8E2-F94F-B77F-4EFA8AC175DD}" type="presOf" srcId="{91F16432-1DBE-9842-AAD1-A7D30E37E702}" destId="{DC55C71C-EC05-CA4E-9779-A7917877D9B2}" srcOrd="0" destOrd="0" presId="urn:microsoft.com/office/officeart/2005/8/layout/chevron2"/>
    <dgm:cxn modelId="{04F64C83-90B5-E44D-9955-1933813F4FA0}" type="presParOf" srcId="{17DC9385-8354-154D-A395-A974F7C0D4D0}" destId="{9DCD27FD-6628-284D-B1B7-54BA25413837}" srcOrd="0" destOrd="0" presId="urn:microsoft.com/office/officeart/2005/8/layout/chevron2"/>
    <dgm:cxn modelId="{000EB477-8248-634D-9F30-C9D23D36FE00}" type="presParOf" srcId="{9DCD27FD-6628-284D-B1B7-54BA25413837}" destId="{522D68D8-9694-E64D-BFEB-8EFEFDDBD637}" srcOrd="0" destOrd="0" presId="urn:microsoft.com/office/officeart/2005/8/layout/chevron2"/>
    <dgm:cxn modelId="{815CA143-00B5-A944-B378-AA267A984DC9}" type="presParOf" srcId="{9DCD27FD-6628-284D-B1B7-54BA25413837}" destId="{E3780AE9-3037-5844-B82B-4DAE5EAF33A4}" srcOrd="1" destOrd="0" presId="urn:microsoft.com/office/officeart/2005/8/layout/chevron2"/>
    <dgm:cxn modelId="{4DC25614-11B5-2448-90B4-5F66A291F6A5}" type="presParOf" srcId="{17DC9385-8354-154D-A395-A974F7C0D4D0}" destId="{877E0EAC-1C7D-4B42-B956-7E0DF2E14509}" srcOrd="1" destOrd="0" presId="urn:microsoft.com/office/officeart/2005/8/layout/chevron2"/>
    <dgm:cxn modelId="{9BF528A2-98F5-3647-A745-574351C41FA5}" type="presParOf" srcId="{17DC9385-8354-154D-A395-A974F7C0D4D0}" destId="{1E0AA734-7AF7-0D4F-8D95-838E8E61FBBE}" srcOrd="2" destOrd="0" presId="urn:microsoft.com/office/officeart/2005/8/layout/chevron2"/>
    <dgm:cxn modelId="{EC35AFAD-C5B1-1849-8F54-5734A8D10B3E}" type="presParOf" srcId="{1E0AA734-7AF7-0D4F-8D95-838E8E61FBBE}" destId="{92B5742F-4930-5B40-A1C1-7E232B3DEF01}" srcOrd="0" destOrd="0" presId="urn:microsoft.com/office/officeart/2005/8/layout/chevron2"/>
    <dgm:cxn modelId="{1E6697FB-E51B-4A4E-AA37-6451C8B38FBB}" type="presParOf" srcId="{1E0AA734-7AF7-0D4F-8D95-838E8E61FBBE}" destId="{5583F908-B718-B644-8CFA-BD4B02AA3BFB}" srcOrd="1" destOrd="0" presId="urn:microsoft.com/office/officeart/2005/8/layout/chevron2"/>
    <dgm:cxn modelId="{7C4FA619-AF9E-DA46-BAEA-01B3ABDDAAC6}" type="presParOf" srcId="{17DC9385-8354-154D-A395-A974F7C0D4D0}" destId="{E1CFEE90-5D14-5348-B75B-F14026DA5359}" srcOrd="3" destOrd="0" presId="urn:microsoft.com/office/officeart/2005/8/layout/chevron2"/>
    <dgm:cxn modelId="{F4B0A0E0-29AF-8B44-A59D-D17F003A711D}" type="presParOf" srcId="{17DC9385-8354-154D-A395-A974F7C0D4D0}" destId="{0B6222A0-931F-5A4D-B88A-66035495B3C7}" srcOrd="4" destOrd="0" presId="urn:microsoft.com/office/officeart/2005/8/layout/chevron2"/>
    <dgm:cxn modelId="{0AE6AAE1-716A-7E40-B9BF-50C2CD2C16C2}" type="presParOf" srcId="{0B6222A0-931F-5A4D-B88A-66035495B3C7}" destId="{835ACBB1-2221-B04B-948A-71A557EBD966}" srcOrd="0" destOrd="0" presId="urn:microsoft.com/office/officeart/2005/8/layout/chevron2"/>
    <dgm:cxn modelId="{6979CCB6-AB06-A046-82E7-3AC74BCC1D03}" type="presParOf" srcId="{0B6222A0-931F-5A4D-B88A-66035495B3C7}" destId="{0A01541C-8031-CC49-BDD0-9A919A4E25F8}" srcOrd="1" destOrd="0" presId="urn:microsoft.com/office/officeart/2005/8/layout/chevron2"/>
    <dgm:cxn modelId="{24F79437-9244-C64F-909A-DBC150C0C87D}" type="presParOf" srcId="{17DC9385-8354-154D-A395-A974F7C0D4D0}" destId="{ABD601C8-D324-B748-B032-C544B6DD44D0}" srcOrd="5" destOrd="0" presId="urn:microsoft.com/office/officeart/2005/8/layout/chevron2"/>
    <dgm:cxn modelId="{0EDC92EA-0056-C846-A70B-6B7A0B4A5CAB}" type="presParOf" srcId="{17DC9385-8354-154D-A395-A974F7C0D4D0}" destId="{853EB8FC-76B4-4542-849C-2CB18A37C9AE}" srcOrd="6" destOrd="0" presId="urn:microsoft.com/office/officeart/2005/8/layout/chevron2"/>
    <dgm:cxn modelId="{854854BE-0809-1749-A192-4092D5812A22}" type="presParOf" srcId="{853EB8FC-76B4-4542-849C-2CB18A37C9AE}" destId="{28F9266A-AB46-5741-836B-FF32D7B0A3EC}" srcOrd="0" destOrd="0" presId="urn:microsoft.com/office/officeart/2005/8/layout/chevron2"/>
    <dgm:cxn modelId="{98ACD414-EFE4-1B42-8646-1AEA7B0358BB}" type="presParOf" srcId="{853EB8FC-76B4-4542-849C-2CB18A37C9AE}" destId="{DC55C71C-EC05-CA4E-9779-A7917877D9B2}" srcOrd="1" destOrd="0" presId="urn:microsoft.com/office/officeart/2005/8/layout/chevron2"/>
    <dgm:cxn modelId="{9BF7A9AC-D643-7A44-A0D8-8E98A5442411}" type="presParOf" srcId="{17DC9385-8354-154D-A395-A974F7C0D4D0}" destId="{8B51107F-8B94-4C49-AE17-0D18826440AF}" srcOrd="7" destOrd="0" presId="urn:microsoft.com/office/officeart/2005/8/layout/chevron2"/>
    <dgm:cxn modelId="{7E298269-DC85-ED4B-968E-3B60B27B3037}" type="presParOf" srcId="{17DC9385-8354-154D-A395-A974F7C0D4D0}" destId="{60FFD26B-411A-7A4A-803E-606AF04B2DF1}" srcOrd="8" destOrd="0" presId="urn:microsoft.com/office/officeart/2005/8/layout/chevron2"/>
    <dgm:cxn modelId="{31D82413-C332-B04D-ABAD-6E0A4D3260D9}" type="presParOf" srcId="{60FFD26B-411A-7A4A-803E-606AF04B2DF1}" destId="{CA5D280A-C253-434F-8A4E-0B27D8B15756}" srcOrd="0" destOrd="0" presId="urn:microsoft.com/office/officeart/2005/8/layout/chevron2"/>
    <dgm:cxn modelId="{D2DE6842-CE9F-B740-95CA-E62B9A7060B0}"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solidFill>
                <a:schemeClr val="tx1"/>
              </a:solidFill>
            </a:rPr>
            <a:t>需求分析</a:t>
          </a:r>
          <a:endParaRPr lang="zh-CN" altLang="en-US" dirty="0">
            <a:solidFill>
              <a:schemeClr val="tx1"/>
            </a:solidFill>
          </a:endParaRPr>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solidFill>
                <a:srgbClr val="FF0000"/>
              </a:solidFill>
            </a:rPr>
            <a:t>系统架构</a:t>
          </a:r>
          <a:endParaRPr lang="zh-CN" altLang="en-US" dirty="0">
            <a:solidFill>
              <a:srgbClr val="FF0000"/>
            </a:solidFill>
          </a:endParaRPr>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t>已完成工作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pt>
    <dgm:pt modelId="{DC55C71C-EC05-CA4E-9779-A7917877D9B2}" type="pres">
      <dgm:prSet presAssocID="{94BCBC43-15B7-4F4E-BF2F-518F889C1B87}" presName="descendantText" presStyleLbl="alignAcc1" presStyleIdx="3" presStyleCnt="5">
        <dgm:presLayoutVars>
          <dgm:bulletEnabled val="1"/>
        </dgm:presLayoutVars>
      </dgm:prSet>
      <dgm:spPr/>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pt>
    <dgm:pt modelId="{B87C9EE2-D634-F04D-81F4-7C0F9CD68CDC}" type="pres">
      <dgm:prSet presAssocID="{8A8745F8-9F7E-B344-A968-0111E20292DF}" presName="descendantText" presStyleLbl="alignAcc1" presStyleIdx="4" presStyleCnt="5">
        <dgm:presLayoutVars>
          <dgm:bulletEnabled val="1"/>
        </dgm:presLayoutVars>
      </dgm:prSet>
      <dgm:spPr/>
    </dgm:pt>
  </dgm:ptLst>
  <dgm:cxnLst>
    <dgm:cxn modelId="{16CD1F53-964A-1D45-8E37-736DCB9B4B2C}" srcId="{94BCBC43-15B7-4F4E-BF2F-518F889C1B87}" destId="{91F16432-1DBE-9842-AAD1-A7D30E37E702}" srcOrd="0" destOrd="0" parTransId="{1595E925-F96E-3F4C-AE54-01E942FF6A5F}" sibTransId="{D45699BF-17C2-1D40-A746-C04D786C86DD}"/>
    <dgm:cxn modelId="{DE91462D-6EDB-5E4C-B043-FC324D830D84}" type="presOf" srcId="{2B7708F4-D97F-E843-B314-AE07D8869E80}" destId="{522D68D8-9694-E64D-BFEB-8EFEFDDBD637}"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981A4EB4-E6F1-E246-A6AF-164BCA8CB7DD}" type="presOf" srcId="{563E459C-8C53-DE4E-AC1A-22937DEC44FD}" destId="{5583F908-B718-B644-8CFA-BD4B02AA3BFB}" srcOrd="0" destOrd="0" presId="urn:microsoft.com/office/officeart/2005/8/layout/chevron2"/>
    <dgm:cxn modelId="{62AFCA6D-FAFF-CF47-8C21-04F5B666778E}" type="presOf" srcId="{457DAC42-17F7-684C-9141-D1DFB4D04799}" destId="{92B5742F-4930-5B40-A1C1-7E232B3DEF01}" srcOrd="0" destOrd="0" presId="urn:microsoft.com/office/officeart/2005/8/layout/chevron2"/>
    <dgm:cxn modelId="{7B4697FB-6012-8540-9751-F24E5607D807}" srcId="{173CD1B8-248D-EF42-93C2-4E66B5231C47}" destId="{363A8F63-2B82-3F4E-94F8-7D6A2E3ABFA5}" srcOrd="2" destOrd="0" parTransId="{682AF567-FB80-E641-AF48-BF29F343363E}" sibTransId="{9CEF68F4-ED14-4645-97CF-CB0F529A43BD}"/>
    <dgm:cxn modelId="{90BA606A-407D-3A4A-BB78-AB02990CBE1E}" type="presOf" srcId="{8A8745F8-9F7E-B344-A968-0111E20292DF}" destId="{CA5D280A-C253-434F-8A4E-0B27D8B15756}" srcOrd="0" destOrd="0" presId="urn:microsoft.com/office/officeart/2005/8/layout/chevron2"/>
    <dgm:cxn modelId="{91C80922-4482-BD4B-BA74-A1AAF61FE3E4}" srcId="{173CD1B8-248D-EF42-93C2-4E66B5231C47}" destId="{2B7708F4-D97F-E843-B314-AE07D8869E80}" srcOrd="0" destOrd="0" parTransId="{BFD19009-3F67-D248-BC07-B94438BAE4E5}" sibTransId="{A6904339-E048-DD49-873D-37D6AADB1A15}"/>
    <dgm:cxn modelId="{8317BDDD-D8E1-5847-9A0B-228F690D3889}" type="presOf" srcId="{AA13C463-3266-0640-A32C-ECEFA5CF0F2E}" destId="{E3780AE9-3037-5844-B82B-4DAE5EAF33A4}" srcOrd="0" destOrd="0" presId="urn:microsoft.com/office/officeart/2005/8/layout/chevron2"/>
    <dgm:cxn modelId="{3D174957-AB9F-004C-805D-CEB09B3FE9C4}" type="presOf" srcId="{173CD1B8-248D-EF42-93C2-4E66B5231C47}" destId="{17DC9385-8354-154D-A395-A974F7C0D4D0}" srcOrd="0" destOrd="0" presId="urn:microsoft.com/office/officeart/2005/8/layout/chevron2"/>
    <dgm:cxn modelId="{B92E7804-4699-554B-9B51-0120FDE02F1D}" srcId="{173CD1B8-248D-EF42-93C2-4E66B5231C47}" destId="{94BCBC43-15B7-4F4E-BF2F-518F889C1B87}" srcOrd="3" destOrd="0" parTransId="{2BDB08B7-3DBF-5C49-B283-87D3B706B72C}" sibTransId="{19C36835-715A-614D-9364-864D06676432}"/>
    <dgm:cxn modelId="{CED8758D-4755-6C4E-A00C-DEF440E7C758}" type="presOf" srcId="{94BCBC43-15B7-4F4E-BF2F-518F889C1B87}" destId="{28F9266A-AB46-5741-836B-FF32D7B0A3EC}" srcOrd="0" destOrd="0" presId="urn:microsoft.com/office/officeart/2005/8/layout/chevron2"/>
    <dgm:cxn modelId="{FD186002-DEA1-4241-83B0-5259A522FAEE}" type="presOf" srcId="{F28E6969-19E7-AC40-BE3D-BCAC7275DE0F}" destId="{0A01541C-8031-CC49-BDD0-9A919A4E25F8}" srcOrd="0" destOrd="0" presId="urn:microsoft.com/office/officeart/2005/8/layout/chevron2"/>
    <dgm:cxn modelId="{647554EA-B495-094D-8E7F-0F31A86D5C32}" srcId="{457DAC42-17F7-684C-9141-D1DFB4D04799}" destId="{563E459C-8C53-DE4E-AC1A-22937DEC44FD}" srcOrd="0" destOrd="0" parTransId="{5BDAE36A-D1F7-7D46-BD42-4ED5F2894642}" sibTransId="{DC66540D-202E-174A-9602-8A7B256B9F95}"/>
    <dgm:cxn modelId="{4D72D6C9-E137-4C4C-9D24-C01A01663386}" srcId="{173CD1B8-248D-EF42-93C2-4E66B5231C47}" destId="{8A8745F8-9F7E-B344-A968-0111E20292DF}" srcOrd="4" destOrd="0" parTransId="{42BF9B03-33B1-F746-81AC-0238AECD447B}" sibTransId="{74E3AE95-F765-9A41-9E52-25340119D5FE}"/>
    <dgm:cxn modelId="{F33FA6D0-90ED-BF49-BA92-705E90EFB390}" type="presOf" srcId="{0A37B878-0DA9-5A47-91A8-D24359736A31}" destId="{B87C9EE2-D634-F04D-81F4-7C0F9CD68CDC}" srcOrd="0" destOrd="0" presId="urn:microsoft.com/office/officeart/2005/8/layout/chevron2"/>
    <dgm:cxn modelId="{FCAA5237-C7CA-494C-971E-07C9D43958FA}" type="presOf" srcId="{363A8F63-2B82-3F4E-94F8-7D6A2E3ABFA5}" destId="{835ACBB1-2221-B04B-948A-71A557EBD966}" srcOrd="0" destOrd="0" presId="urn:microsoft.com/office/officeart/2005/8/layout/chevron2"/>
    <dgm:cxn modelId="{782282B8-7499-3842-A087-938E03BE70A8}" srcId="{363A8F63-2B82-3F4E-94F8-7D6A2E3ABFA5}" destId="{F28E6969-19E7-AC40-BE3D-BCAC7275DE0F}" srcOrd="0" destOrd="0" parTransId="{CE628EE6-FAB5-3A4E-A65B-4E5F1DFF969B}" sibTransId="{EC665665-A1D2-AC47-86F2-3A6C51110A32}"/>
    <dgm:cxn modelId="{EF7E7D65-DDB3-3A41-9FD9-F7FC9AA9F099}" srcId="{2B7708F4-D97F-E843-B314-AE07D8869E80}" destId="{AA13C463-3266-0640-A32C-ECEFA5CF0F2E}" srcOrd="0" destOrd="0" parTransId="{928CF3C9-DD25-4E4A-B98A-B1D65940B97D}" sibTransId="{86674CD4-11D8-F240-A416-5727583AA29D}"/>
    <dgm:cxn modelId="{80F3F630-D89F-6140-976E-9571712A7423}" srcId="{8A8745F8-9F7E-B344-A968-0111E20292DF}" destId="{0A37B878-0DA9-5A47-91A8-D24359736A31}" srcOrd="0" destOrd="0" parTransId="{B43BE047-3563-B44C-989F-6A4FB32ACA2B}" sibTransId="{8D04D83B-5CF1-624C-8597-67E4851323A6}"/>
    <dgm:cxn modelId="{606C3D26-86B2-6E42-96CB-AF5221407631}" type="presOf" srcId="{91F16432-1DBE-9842-AAD1-A7D30E37E702}" destId="{DC55C71C-EC05-CA4E-9779-A7917877D9B2}" srcOrd="0" destOrd="0" presId="urn:microsoft.com/office/officeart/2005/8/layout/chevron2"/>
    <dgm:cxn modelId="{12AC104C-42B1-3B40-9B34-8D8025C3F20A}" type="presParOf" srcId="{17DC9385-8354-154D-A395-A974F7C0D4D0}" destId="{9DCD27FD-6628-284D-B1B7-54BA25413837}" srcOrd="0" destOrd="0" presId="urn:microsoft.com/office/officeart/2005/8/layout/chevron2"/>
    <dgm:cxn modelId="{388DBDA3-A3CE-704C-83FF-D7ED296BCA86}" type="presParOf" srcId="{9DCD27FD-6628-284D-B1B7-54BA25413837}" destId="{522D68D8-9694-E64D-BFEB-8EFEFDDBD637}" srcOrd="0" destOrd="0" presId="urn:microsoft.com/office/officeart/2005/8/layout/chevron2"/>
    <dgm:cxn modelId="{EABC8496-688E-C847-8A1B-DFE45154E463}" type="presParOf" srcId="{9DCD27FD-6628-284D-B1B7-54BA25413837}" destId="{E3780AE9-3037-5844-B82B-4DAE5EAF33A4}" srcOrd="1" destOrd="0" presId="urn:microsoft.com/office/officeart/2005/8/layout/chevron2"/>
    <dgm:cxn modelId="{BFF673A7-0E85-2A4E-BAA3-9F76B2131204}" type="presParOf" srcId="{17DC9385-8354-154D-A395-A974F7C0D4D0}" destId="{877E0EAC-1C7D-4B42-B956-7E0DF2E14509}" srcOrd="1" destOrd="0" presId="urn:microsoft.com/office/officeart/2005/8/layout/chevron2"/>
    <dgm:cxn modelId="{53A2F544-CA50-3545-8A50-769B0D6975CA}" type="presParOf" srcId="{17DC9385-8354-154D-A395-A974F7C0D4D0}" destId="{1E0AA734-7AF7-0D4F-8D95-838E8E61FBBE}" srcOrd="2" destOrd="0" presId="urn:microsoft.com/office/officeart/2005/8/layout/chevron2"/>
    <dgm:cxn modelId="{6FD87C16-7E7C-5947-B5FA-C0D913A32B97}" type="presParOf" srcId="{1E0AA734-7AF7-0D4F-8D95-838E8E61FBBE}" destId="{92B5742F-4930-5B40-A1C1-7E232B3DEF01}" srcOrd="0" destOrd="0" presId="urn:microsoft.com/office/officeart/2005/8/layout/chevron2"/>
    <dgm:cxn modelId="{160A07CF-1626-0D4B-AF6F-EB208C08FF76}" type="presParOf" srcId="{1E0AA734-7AF7-0D4F-8D95-838E8E61FBBE}" destId="{5583F908-B718-B644-8CFA-BD4B02AA3BFB}" srcOrd="1" destOrd="0" presId="urn:microsoft.com/office/officeart/2005/8/layout/chevron2"/>
    <dgm:cxn modelId="{43236314-90AA-8B42-A21F-5D334268DA6B}" type="presParOf" srcId="{17DC9385-8354-154D-A395-A974F7C0D4D0}" destId="{E1CFEE90-5D14-5348-B75B-F14026DA5359}" srcOrd="3" destOrd="0" presId="urn:microsoft.com/office/officeart/2005/8/layout/chevron2"/>
    <dgm:cxn modelId="{39DE8B17-7A24-FF42-A9C3-79DF27FA12BC}" type="presParOf" srcId="{17DC9385-8354-154D-A395-A974F7C0D4D0}" destId="{0B6222A0-931F-5A4D-B88A-66035495B3C7}" srcOrd="4" destOrd="0" presId="urn:microsoft.com/office/officeart/2005/8/layout/chevron2"/>
    <dgm:cxn modelId="{5D644634-45D5-324A-A3E2-EA1FC99450ED}" type="presParOf" srcId="{0B6222A0-931F-5A4D-B88A-66035495B3C7}" destId="{835ACBB1-2221-B04B-948A-71A557EBD966}" srcOrd="0" destOrd="0" presId="urn:microsoft.com/office/officeart/2005/8/layout/chevron2"/>
    <dgm:cxn modelId="{07ECE971-ED80-6A47-AEA4-9F90A956A8E0}" type="presParOf" srcId="{0B6222A0-931F-5A4D-B88A-66035495B3C7}" destId="{0A01541C-8031-CC49-BDD0-9A919A4E25F8}" srcOrd="1" destOrd="0" presId="urn:microsoft.com/office/officeart/2005/8/layout/chevron2"/>
    <dgm:cxn modelId="{2F5E5507-3332-F640-AA8B-506776B696B9}" type="presParOf" srcId="{17DC9385-8354-154D-A395-A974F7C0D4D0}" destId="{ABD601C8-D324-B748-B032-C544B6DD44D0}" srcOrd="5" destOrd="0" presId="urn:microsoft.com/office/officeart/2005/8/layout/chevron2"/>
    <dgm:cxn modelId="{9AA65456-CC80-E243-9E3F-85E59836781B}" type="presParOf" srcId="{17DC9385-8354-154D-A395-A974F7C0D4D0}" destId="{853EB8FC-76B4-4542-849C-2CB18A37C9AE}" srcOrd="6" destOrd="0" presId="urn:microsoft.com/office/officeart/2005/8/layout/chevron2"/>
    <dgm:cxn modelId="{78E6DF0A-D776-BD43-909A-BCD83FECA87B}" type="presParOf" srcId="{853EB8FC-76B4-4542-849C-2CB18A37C9AE}" destId="{28F9266A-AB46-5741-836B-FF32D7B0A3EC}" srcOrd="0" destOrd="0" presId="urn:microsoft.com/office/officeart/2005/8/layout/chevron2"/>
    <dgm:cxn modelId="{962C3C6E-894A-4445-B5C6-6F60976A7907}" type="presParOf" srcId="{853EB8FC-76B4-4542-849C-2CB18A37C9AE}" destId="{DC55C71C-EC05-CA4E-9779-A7917877D9B2}" srcOrd="1" destOrd="0" presId="urn:microsoft.com/office/officeart/2005/8/layout/chevron2"/>
    <dgm:cxn modelId="{09DD31C4-D647-EB4B-A509-2EA565333F2D}" type="presParOf" srcId="{17DC9385-8354-154D-A395-A974F7C0D4D0}" destId="{8B51107F-8B94-4C49-AE17-0D18826440AF}" srcOrd="7" destOrd="0" presId="urn:microsoft.com/office/officeart/2005/8/layout/chevron2"/>
    <dgm:cxn modelId="{099B49D0-F520-8E4C-9BD4-CB72FBEF75A7}" type="presParOf" srcId="{17DC9385-8354-154D-A395-A974F7C0D4D0}" destId="{60FFD26B-411A-7A4A-803E-606AF04B2DF1}" srcOrd="8" destOrd="0" presId="urn:microsoft.com/office/officeart/2005/8/layout/chevron2"/>
    <dgm:cxn modelId="{B43C1413-3080-EA45-AE6A-AFD42219FB23}" type="presParOf" srcId="{60FFD26B-411A-7A4A-803E-606AF04B2DF1}" destId="{CA5D280A-C253-434F-8A4E-0B27D8B15756}" srcOrd="0" destOrd="0" presId="urn:microsoft.com/office/officeart/2005/8/layout/chevron2"/>
    <dgm:cxn modelId="{2BF8B119-C70A-7B49-8657-61B28D998F7D}"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solidFill>
                <a:schemeClr val="tx1"/>
              </a:solidFill>
            </a:rPr>
            <a:t>需求分析</a:t>
          </a:r>
          <a:endParaRPr lang="zh-CN" altLang="en-US" dirty="0">
            <a:solidFill>
              <a:schemeClr val="tx1"/>
            </a:solidFill>
          </a:endParaRPr>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solidFill>
                <a:srgbClr val="FF0000"/>
              </a:solidFill>
            </a:rPr>
            <a:t>已完成工作</a:t>
          </a:r>
          <a:r>
            <a:rPr lang="zh-CN" altLang="en-US" dirty="0" smtClean="0"/>
            <a:t>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pt>
    <dgm:pt modelId="{DC55C71C-EC05-CA4E-9779-A7917877D9B2}" type="pres">
      <dgm:prSet presAssocID="{94BCBC43-15B7-4F4E-BF2F-518F889C1B87}" presName="descendantText" presStyleLbl="alignAcc1" presStyleIdx="3" presStyleCnt="5">
        <dgm:presLayoutVars>
          <dgm:bulletEnabled val="1"/>
        </dgm:presLayoutVars>
      </dgm:prSet>
      <dgm:spPr/>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pt>
    <dgm:pt modelId="{B87C9EE2-D634-F04D-81F4-7C0F9CD68CDC}" type="pres">
      <dgm:prSet presAssocID="{8A8745F8-9F7E-B344-A968-0111E20292DF}" presName="descendantText" presStyleLbl="alignAcc1" presStyleIdx="4" presStyleCnt="5">
        <dgm:presLayoutVars>
          <dgm:bulletEnabled val="1"/>
        </dgm:presLayoutVars>
      </dgm:prSet>
      <dgm:spPr/>
    </dgm:pt>
  </dgm:ptLst>
  <dgm:cxnLst>
    <dgm:cxn modelId="{FB321060-40E4-CA43-AB03-3F22662DDEE6}" type="presOf" srcId="{2B7708F4-D97F-E843-B314-AE07D8869E80}" destId="{522D68D8-9694-E64D-BFEB-8EFEFDDBD637}" srcOrd="0" destOrd="0" presId="urn:microsoft.com/office/officeart/2005/8/layout/chevron2"/>
    <dgm:cxn modelId="{647554EA-B495-094D-8E7F-0F31A86D5C32}" srcId="{457DAC42-17F7-684C-9141-D1DFB4D04799}" destId="{563E459C-8C53-DE4E-AC1A-22937DEC44FD}" srcOrd="0" destOrd="0" parTransId="{5BDAE36A-D1F7-7D46-BD42-4ED5F2894642}" sibTransId="{DC66540D-202E-174A-9602-8A7B256B9F95}"/>
    <dgm:cxn modelId="{4D72D6C9-E137-4C4C-9D24-C01A01663386}" srcId="{173CD1B8-248D-EF42-93C2-4E66B5231C47}" destId="{8A8745F8-9F7E-B344-A968-0111E20292DF}" srcOrd="4" destOrd="0" parTransId="{42BF9B03-33B1-F746-81AC-0238AECD447B}" sibTransId="{74E3AE95-F765-9A41-9E52-25340119D5FE}"/>
    <dgm:cxn modelId="{B3B98E76-E868-334B-8334-6CFD6A151176}" type="presOf" srcId="{8A8745F8-9F7E-B344-A968-0111E20292DF}" destId="{CA5D280A-C253-434F-8A4E-0B27D8B15756}" srcOrd="0" destOrd="0" presId="urn:microsoft.com/office/officeart/2005/8/layout/chevron2"/>
    <dgm:cxn modelId="{013E3888-AE3B-F74E-A037-D63809EE21ED}" type="presOf" srcId="{F28E6969-19E7-AC40-BE3D-BCAC7275DE0F}" destId="{0A01541C-8031-CC49-BDD0-9A919A4E25F8}" srcOrd="0" destOrd="0" presId="urn:microsoft.com/office/officeart/2005/8/layout/chevron2"/>
    <dgm:cxn modelId="{B92E7804-4699-554B-9B51-0120FDE02F1D}" srcId="{173CD1B8-248D-EF42-93C2-4E66B5231C47}" destId="{94BCBC43-15B7-4F4E-BF2F-518F889C1B87}" srcOrd="3" destOrd="0" parTransId="{2BDB08B7-3DBF-5C49-B283-87D3B706B72C}" sibTransId="{19C36835-715A-614D-9364-864D06676432}"/>
    <dgm:cxn modelId="{16CD1F53-964A-1D45-8E37-736DCB9B4B2C}" srcId="{94BCBC43-15B7-4F4E-BF2F-518F889C1B87}" destId="{91F16432-1DBE-9842-AAD1-A7D30E37E702}" srcOrd="0" destOrd="0" parTransId="{1595E925-F96E-3F4C-AE54-01E942FF6A5F}" sibTransId="{D45699BF-17C2-1D40-A746-C04D786C86DD}"/>
    <dgm:cxn modelId="{3E1469DB-E249-E945-B15C-68EAE38E690A}" type="presOf" srcId="{91F16432-1DBE-9842-AAD1-A7D30E37E702}" destId="{DC55C71C-EC05-CA4E-9779-A7917877D9B2}" srcOrd="0" destOrd="0" presId="urn:microsoft.com/office/officeart/2005/8/layout/chevron2"/>
    <dgm:cxn modelId="{80F3F630-D89F-6140-976E-9571712A7423}" srcId="{8A8745F8-9F7E-B344-A968-0111E20292DF}" destId="{0A37B878-0DA9-5A47-91A8-D24359736A31}" srcOrd="0" destOrd="0" parTransId="{B43BE047-3563-B44C-989F-6A4FB32ACA2B}" sibTransId="{8D04D83B-5CF1-624C-8597-67E4851323A6}"/>
    <dgm:cxn modelId="{171FE85C-5075-2B46-96EC-6C82B6277D5A}" type="presOf" srcId="{0A37B878-0DA9-5A47-91A8-D24359736A31}" destId="{B87C9EE2-D634-F04D-81F4-7C0F9CD68CDC}" srcOrd="0" destOrd="0" presId="urn:microsoft.com/office/officeart/2005/8/layout/chevron2"/>
    <dgm:cxn modelId="{7B4697FB-6012-8540-9751-F24E5607D807}" srcId="{173CD1B8-248D-EF42-93C2-4E66B5231C47}" destId="{363A8F63-2B82-3F4E-94F8-7D6A2E3ABFA5}" srcOrd="2" destOrd="0" parTransId="{682AF567-FB80-E641-AF48-BF29F343363E}" sibTransId="{9CEF68F4-ED14-4645-97CF-CB0F529A43BD}"/>
    <dgm:cxn modelId="{4F951449-7706-DF48-B316-9979EBF84E20}" type="presOf" srcId="{563E459C-8C53-DE4E-AC1A-22937DEC44FD}" destId="{5583F908-B718-B644-8CFA-BD4B02AA3BFB}" srcOrd="0" destOrd="0" presId="urn:microsoft.com/office/officeart/2005/8/layout/chevron2"/>
    <dgm:cxn modelId="{B4D3724C-CD47-AA45-BC38-93674008C4C5}" type="presOf" srcId="{457DAC42-17F7-684C-9141-D1DFB4D04799}" destId="{92B5742F-4930-5B40-A1C1-7E232B3DEF01}" srcOrd="0" destOrd="0" presId="urn:microsoft.com/office/officeart/2005/8/layout/chevron2"/>
    <dgm:cxn modelId="{DADF8076-1665-054A-ACD5-8E9EF8A22394}" type="presOf" srcId="{AA13C463-3266-0640-A32C-ECEFA5CF0F2E}" destId="{E3780AE9-3037-5844-B82B-4DAE5EAF33A4}"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782282B8-7499-3842-A087-938E03BE70A8}" srcId="{363A8F63-2B82-3F4E-94F8-7D6A2E3ABFA5}" destId="{F28E6969-19E7-AC40-BE3D-BCAC7275DE0F}" srcOrd="0" destOrd="0" parTransId="{CE628EE6-FAB5-3A4E-A65B-4E5F1DFF969B}" sibTransId="{EC665665-A1D2-AC47-86F2-3A6C51110A32}"/>
    <dgm:cxn modelId="{35E46FC8-4209-BE47-876F-DBEB0A4FEF7C}" type="presOf" srcId="{173CD1B8-248D-EF42-93C2-4E66B5231C47}" destId="{17DC9385-8354-154D-A395-A974F7C0D4D0}" srcOrd="0" destOrd="0" presId="urn:microsoft.com/office/officeart/2005/8/layout/chevron2"/>
    <dgm:cxn modelId="{EF7E7D65-DDB3-3A41-9FD9-F7FC9AA9F099}" srcId="{2B7708F4-D97F-E843-B314-AE07D8869E80}" destId="{AA13C463-3266-0640-A32C-ECEFA5CF0F2E}" srcOrd="0" destOrd="0" parTransId="{928CF3C9-DD25-4E4A-B98A-B1D65940B97D}" sibTransId="{86674CD4-11D8-F240-A416-5727583AA29D}"/>
    <dgm:cxn modelId="{91C80922-4482-BD4B-BA74-A1AAF61FE3E4}" srcId="{173CD1B8-248D-EF42-93C2-4E66B5231C47}" destId="{2B7708F4-D97F-E843-B314-AE07D8869E80}" srcOrd="0" destOrd="0" parTransId="{BFD19009-3F67-D248-BC07-B94438BAE4E5}" sibTransId="{A6904339-E048-DD49-873D-37D6AADB1A15}"/>
    <dgm:cxn modelId="{08C77A2E-D8FB-F94C-B974-DA953505166F}" type="presOf" srcId="{94BCBC43-15B7-4F4E-BF2F-518F889C1B87}" destId="{28F9266A-AB46-5741-836B-FF32D7B0A3EC}" srcOrd="0" destOrd="0" presId="urn:microsoft.com/office/officeart/2005/8/layout/chevron2"/>
    <dgm:cxn modelId="{07396C3A-591A-4041-A9D2-DA9E681D4086}" type="presOf" srcId="{363A8F63-2B82-3F4E-94F8-7D6A2E3ABFA5}" destId="{835ACBB1-2221-B04B-948A-71A557EBD966}" srcOrd="0" destOrd="0" presId="urn:microsoft.com/office/officeart/2005/8/layout/chevron2"/>
    <dgm:cxn modelId="{663D5F5B-BC68-8C49-B02A-628D734F154B}" type="presParOf" srcId="{17DC9385-8354-154D-A395-A974F7C0D4D0}" destId="{9DCD27FD-6628-284D-B1B7-54BA25413837}" srcOrd="0" destOrd="0" presId="urn:microsoft.com/office/officeart/2005/8/layout/chevron2"/>
    <dgm:cxn modelId="{AB67E2A7-E122-6547-98B1-56193DEBC153}" type="presParOf" srcId="{9DCD27FD-6628-284D-B1B7-54BA25413837}" destId="{522D68D8-9694-E64D-BFEB-8EFEFDDBD637}" srcOrd="0" destOrd="0" presId="urn:microsoft.com/office/officeart/2005/8/layout/chevron2"/>
    <dgm:cxn modelId="{DBFD2F32-8095-174E-9953-03E81677E5D3}" type="presParOf" srcId="{9DCD27FD-6628-284D-B1B7-54BA25413837}" destId="{E3780AE9-3037-5844-B82B-4DAE5EAF33A4}" srcOrd="1" destOrd="0" presId="urn:microsoft.com/office/officeart/2005/8/layout/chevron2"/>
    <dgm:cxn modelId="{AF496B8E-5496-2545-9AEA-C9D79DEC780F}" type="presParOf" srcId="{17DC9385-8354-154D-A395-A974F7C0D4D0}" destId="{877E0EAC-1C7D-4B42-B956-7E0DF2E14509}" srcOrd="1" destOrd="0" presId="urn:microsoft.com/office/officeart/2005/8/layout/chevron2"/>
    <dgm:cxn modelId="{64FF4E1D-64A7-D64E-B345-48D5CC7DEE41}" type="presParOf" srcId="{17DC9385-8354-154D-A395-A974F7C0D4D0}" destId="{1E0AA734-7AF7-0D4F-8D95-838E8E61FBBE}" srcOrd="2" destOrd="0" presId="urn:microsoft.com/office/officeart/2005/8/layout/chevron2"/>
    <dgm:cxn modelId="{BED1D67A-5299-D64E-937C-F3E8474047F1}" type="presParOf" srcId="{1E0AA734-7AF7-0D4F-8D95-838E8E61FBBE}" destId="{92B5742F-4930-5B40-A1C1-7E232B3DEF01}" srcOrd="0" destOrd="0" presId="urn:microsoft.com/office/officeart/2005/8/layout/chevron2"/>
    <dgm:cxn modelId="{58E3A1DB-7653-2E43-B416-4CF79BDC2D70}" type="presParOf" srcId="{1E0AA734-7AF7-0D4F-8D95-838E8E61FBBE}" destId="{5583F908-B718-B644-8CFA-BD4B02AA3BFB}" srcOrd="1" destOrd="0" presId="urn:microsoft.com/office/officeart/2005/8/layout/chevron2"/>
    <dgm:cxn modelId="{EF9EFC6C-E84C-CC41-A083-1F7F96CBCAB7}" type="presParOf" srcId="{17DC9385-8354-154D-A395-A974F7C0D4D0}" destId="{E1CFEE90-5D14-5348-B75B-F14026DA5359}" srcOrd="3" destOrd="0" presId="urn:microsoft.com/office/officeart/2005/8/layout/chevron2"/>
    <dgm:cxn modelId="{A5274E72-81EF-7B41-AFDF-1B4FBEAB5CFC}" type="presParOf" srcId="{17DC9385-8354-154D-A395-A974F7C0D4D0}" destId="{0B6222A0-931F-5A4D-B88A-66035495B3C7}" srcOrd="4" destOrd="0" presId="urn:microsoft.com/office/officeart/2005/8/layout/chevron2"/>
    <dgm:cxn modelId="{69AABB26-2297-A243-A236-3E4AE447CC47}" type="presParOf" srcId="{0B6222A0-931F-5A4D-B88A-66035495B3C7}" destId="{835ACBB1-2221-B04B-948A-71A557EBD966}" srcOrd="0" destOrd="0" presId="urn:microsoft.com/office/officeart/2005/8/layout/chevron2"/>
    <dgm:cxn modelId="{3E8735AE-F34A-5543-B8EF-554F422110D2}" type="presParOf" srcId="{0B6222A0-931F-5A4D-B88A-66035495B3C7}" destId="{0A01541C-8031-CC49-BDD0-9A919A4E25F8}" srcOrd="1" destOrd="0" presId="urn:microsoft.com/office/officeart/2005/8/layout/chevron2"/>
    <dgm:cxn modelId="{94CA9256-5C08-4740-9DD6-31A9AD24ABCF}" type="presParOf" srcId="{17DC9385-8354-154D-A395-A974F7C0D4D0}" destId="{ABD601C8-D324-B748-B032-C544B6DD44D0}" srcOrd="5" destOrd="0" presId="urn:microsoft.com/office/officeart/2005/8/layout/chevron2"/>
    <dgm:cxn modelId="{8F4E0810-7B1B-834E-A111-10C96608E4F3}" type="presParOf" srcId="{17DC9385-8354-154D-A395-A974F7C0D4D0}" destId="{853EB8FC-76B4-4542-849C-2CB18A37C9AE}" srcOrd="6" destOrd="0" presId="urn:microsoft.com/office/officeart/2005/8/layout/chevron2"/>
    <dgm:cxn modelId="{B2D66DA1-00B7-9A44-86D2-379C6CB33860}" type="presParOf" srcId="{853EB8FC-76B4-4542-849C-2CB18A37C9AE}" destId="{28F9266A-AB46-5741-836B-FF32D7B0A3EC}" srcOrd="0" destOrd="0" presId="urn:microsoft.com/office/officeart/2005/8/layout/chevron2"/>
    <dgm:cxn modelId="{A0F65F39-B6A6-DA4C-B6D9-E218DC68A7A6}" type="presParOf" srcId="{853EB8FC-76B4-4542-849C-2CB18A37C9AE}" destId="{DC55C71C-EC05-CA4E-9779-A7917877D9B2}" srcOrd="1" destOrd="0" presId="urn:microsoft.com/office/officeart/2005/8/layout/chevron2"/>
    <dgm:cxn modelId="{4A54820B-A279-0F4F-A6A9-18B752A2B896}" type="presParOf" srcId="{17DC9385-8354-154D-A395-A974F7C0D4D0}" destId="{8B51107F-8B94-4C49-AE17-0D18826440AF}" srcOrd="7" destOrd="0" presId="urn:microsoft.com/office/officeart/2005/8/layout/chevron2"/>
    <dgm:cxn modelId="{93183537-C17E-4646-BBE2-E0D25015BBB8}" type="presParOf" srcId="{17DC9385-8354-154D-A395-A974F7C0D4D0}" destId="{60FFD26B-411A-7A4A-803E-606AF04B2DF1}" srcOrd="8" destOrd="0" presId="urn:microsoft.com/office/officeart/2005/8/layout/chevron2"/>
    <dgm:cxn modelId="{F7091F3E-8D83-0046-A76B-A0EC5F995BC6}" type="presParOf" srcId="{60FFD26B-411A-7A4A-803E-606AF04B2DF1}" destId="{CA5D280A-C253-434F-8A4E-0B27D8B15756}" srcOrd="0" destOrd="0" presId="urn:microsoft.com/office/officeart/2005/8/layout/chevron2"/>
    <dgm:cxn modelId="{6D31D2E8-AC4B-3946-B305-2B1A6750D19F}"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solidFill>
                <a:schemeClr val="tx1"/>
              </a:solidFill>
            </a:rPr>
            <a:t>需求分析</a:t>
          </a:r>
          <a:endParaRPr lang="zh-CN" altLang="en-US" dirty="0">
            <a:solidFill>
              <a:schemeClr val="tx1"/>
            </a:solidFill>
          </a:endParaRPr>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solidFill>
                <a:schemeClr val="tx1"/>
              </a:solidFill>
            </a:rPr>
            <a:t>已完成工作</a:t>
          </a:r>
          <a:r>
            <a:rPr lang="zh-CN" altLang="en-US" dirty="0" smtClean="0"/>
            <a:t>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solidFill>
                <a:srgbClr val="FF0000"/>
              </a:solidFill>
            </a:rPr>
            <a:t>后续工作</a:t>
          </a:r>
          <a:endParaRPr lang="zh-CN" altLang="en-US" dirty="0">
            <a:solidFill>
              <a:srgbClr val="FF0000"/>
            </a:solidFill>
          </a:endParaRPr>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pt>
    <dgm:pt modelId="{DC55C71C-EC05-CA4E-9779-A7917877D9B2}" type="pres">
      <dgm:prSet presAssocID="{94BCBC43-15B7-4F4E-BF2F-518F889C1B87}" presName="descendantText" presStyleLbl="alignAcc1" presStyleIdx="3" presStyleCnt="5">
        <dgm:presLayoutVars>
          <dgm:bulletEnabled val="1"/>
        </dgm:presLayoutVars>
      </dgm:prSet>
      <dgm:spPr/>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pt>
    <dgm:pt modelId="{B87C9EE2-D634-F04D-81F4-7C0F9CD68CDC}" type="pres">
      <dgm:prSet presAssocID="{8A8745F8-9F7E-B344-A968-0111E20292DF}" presName="descendantText" presStyleLbl="alignAcc1" presStyleIdx="4" presStyleCnt="5">
        <dgm:presLayoutVars>
          <dgm:bulletEnabled val="1"/>
        </dgm:presLayoutVars>
      </dgm:prSet>
      <dgm:spPr/>
    </dgm:pt>
  </dgm:ptLst>
  <dgm:cxnLst>
    <dgm:cxn modelId="{3791BE79-2D49-D94D-A428-30E322EAE390}" type="presOf" srcId="{AA13C463-3266-0640-A32C-ECEFA5CF0F2E}" destId="{E3780AE9-3037-5844-B82B-4DAE5EAF33A4}" srcOrd="0" destOrd="0" presId="urn:microsoft.com/office/officeart/2005/8/layout/chevron2"/>
    <dgm:cxn modelId="{647554EA-B495-094D-8E7F-0F31A86D5C32}" srcId="{457DAC42-17F7-684C-9141-D1DFB4D04799}" destId="{563E459C-8C53-DE4E-AC1A-22937DEC44FD}" srcOrd="0" destOrd="0" parTransId="{5BDAE36A-D1F7-7D46-BD42-4ED5F2894642}" sibTransId="{DC66540D-202E-174A-9602-8A7B256B9F95}"/>
    <dgm:cxn modelId="{6813CEB3-B136-6C42-8A89-9E087ECFA793}" type="presOf" srcId="{94BCBC43-15B7-4F4E-BF2F-518F889C1B87}" destId="{28F9266A-AB46-5741-836B-FF32D7B0A3EC}" srcOrd="0" destOrd="0" presId="urn:microsoft.com/office/officeart/2005/8/layout/chevron2"/>
    <dgm:cxn modelId="{4D72D6C9-E137-4C4C-9D24-C01A01663386}" srcId="{173CD1B8-248D-EF42-93C2-4E66B5231C47}" destId="{8A8745F8-9F7E-B344-A968-0111E20292DF}" srcOrd="4" destOrd="0" parTransId="{42BF9B03-33B1-F746-81AC-0238AECD447B}" sibTransId="{74E3AE95-F765-9A41-9E52-25340119D5FE}"/>
    <dgm:cxn modelId="{B92E7804-4699-554B-9B51-0120FDE02F1D}" srcId="{173CD1B8-248D-EF42-93C2-4E66B5231C47}" destId="{94BCBC43-15B7-4F4E-BF2F-518F889C1B87}" srcOrd="3" destOrd="0" parTransId="{2BDB08B7-3DBF-5C49-B283-87D3B706B72C}" sibTransId="{19C36835-715A-614D-9364-864D06676432}"/>
    <dgm:cxn modelId="{16CD1F53-964A-1D45-8E37-736DCB9B4B2C}" srcId="{94BCBC43-15B7-4F4E-BF2F-518F889C1B87}" destId="{91F16432-1DBE-9842-AAD1-A7D30E37E702}" srcOrd="0" destOrd="0" parTransId="{1595E925-F96E-3F4C-AE54-01E942FF6A5F}" sibTransId="{D45699BF-17C2-1D40-A746-C04D786C86DD}"/>
    <dgm:cxn modelId="{6DF36500-D759-FF48-8A21-5907B31BD0E9}" type="presOf" srcId="{8A8745F8-9F7E-B344-A968-0111E20292DF}" destId="{CA5D280A-C253-434F-8A4E-0B27D8B15756}" srcOrd="0" destOrd="0" presId="urn:microsoft.com/office/officeart/2005/8/layout/chevron2"/>
    <dgm:cxn modelId="{88E4B331-DF44-2141-AA02-341CAA6110C3}" type="presOf" srcId="{91F16432-1DBE-9842-AAD1-A7D30E37E702}" destId="{DC55C71C-EC05-CA4E-9779-A7917877D9B2}" srcOrd="0" destOrd="0" presId="urn:microsoft.com/office/officeart/2005/8/layout/chevron2"/>
    <dgm:cxn modelId="{80F3F630-D89F-6140-976E-9571712A7423}" srcId="{8A8745F8-9F7E-B344-A968-0111E20292DF}" destId="{0A37B878-0DA9-5A47-91A8-D24359736A31}" srcOrd="0" destOrd="0" parTransId="{B43BE047-3563-B44C-989F-6A4FB32ACA2B}" sibTransId="{8D04D83B-5CF1-624C-8597-67E4851323A6}"/>
    <dgm:cxn modelId="{7B4697FB-6012-8540-9751-F24E5607D807}" srcId="{173CD1B8-248D-EF42-93C2-4E66B5231C47}" destId="{363A8F63-2B82-3F4E-94F8-7D6A2E3ABFA5}" srcOrd="2" destOrd="0" parTransId="{682AF567-FB80-E641-AF48-BF29F343363E}" sibTransId="{9CEF68F4-ED14-4645-97CF-CB0F529A43BD}"/>
    <dgm:cxn modelId="{263D76B4-0EE4-ED4C-9C8A-A6AE33F70274}" type="presOf" srcId="{0A37B878-0DA9-5A47-91A8-D24359736A31}" destId="{B87C9EE2-D634-F04D-81F4-7C0F9CD68CDC}" srcOrd="0" destOrd="0" presId="urn:microsoft.com/office/officeart/2005/8/layout/chevron2"/>
    <dgm:cxn modelId="{3224F693-BF17-244A-8876-E0789962EDD2}" type="presOf" srcId="{173CD1B8-248D-EF42-93C2-4E66B5231C47}" destId="{17DC9385-8354-154D-A395-A974F7C0D4D0}"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782282B8-7499-3842-A087-938E03BE70A8}" srcId="{363A8F63-2B82-3F4E-94F8-7D6A2E3ABFA5}" destId="{F28E6969-19E7-AC40-BE3D-BCAC7275DE0F}" srcOrd="0" destOrd="0" parTransId="{CE628EE6-FAB5-3A4E-A65B-4E5F1DFF969B}" sibTransId="{EC665665-A1D2-AC47-86F2-3A6C51110A32}"/>
    <dgm:cxn modelId="{4372A7C7-3E5F-B74C-93A1-75DD571B1015}" type="presOf" srcId="{363A8F63-2B82-3F4E-94F8-7D6A2E3ABFA5}" destId="{835ACBB1-2221-B04B-948A-71A557EBD966}" srcOrd="0" destOrd="0" presId="urn:microsoft.com/office/officeart/2005/8/layout/chevron2"/>
    <dgm:cxn modelId="{EF7E7D65-DDB3-3A41-9FD9-F7FC9AA9F099}" srcId="{2B7708F4-D97F-E843-B314-AE07D8869E80}" destId="{AA13C463-3266-0640-A32C-ECEFA5CF0F2E}" srcOrd="0" destOrd="0" parTransId="{928CF3C9-DD25-4E4A-B98A-B1D65940B97D}" sibTransId="{86674CD4-11D8-F240-A416-5727583AA29D}"/>
    <dgm:cxn modelId="{721CA47D-526F-C545-BFAC-AA73F99684B8}" type="presOf" srcId="{2B7708F4-D97F-E843-B314-AE07D8869E80}" destId="{522D68D8-9694-E64D-BFEB-8EFEFDDBD637}" srcOrd="0" destOrd="0" presId="urn:microsoft.com/office/officeart/2005/8/layout/chevron2"/>
    <dgm:cxn modelId="{91C80922-4482-BD4B-BA74-A1AAF61FE3E4}" srcId="{173CD1B8-248D-EF42-93C2-4E66B5231C47}" destId="{2B7708F4-D97F-E843-B314-AE07D8869E80}" srcOrd="0" destOrd="0" parTransId="{BFD19009-3F67-D248-BC07-B94438BAE4E5}" sibTransId="{A6904339-E048-DD49-873D-37D6AADB1A15}"/>
    <dgm:cxn modelId="{E68FACDD-703C-E948-B306-FA137001A357}" type="presOf" srcId="{F28E6969-19E7-AC40-BE3D-BCAC7275DE0F}" destId="{0A01541C-8031-CC49-BDD0-9A919A4E25F8}" srcOrd="0" destOrd="0" presId="urn:microsoft.com/office/officeart/2005/8/layout/chevron2"/>
    <dgm:cxn modelId="{2A03BAE9-6646-8E44-99A4-B069EDE909E6}" type="presOf" srcId="{563E459C-8C53-DE4E-AC1A-22937DEC44FD}" destId="{5583F908-B718-B644-8CFA-BD4B02AA3BFB}" srcOrd="0" destOrd="0" presId="urn:microsoft.com/office/officeart/2005/8/layout/chevron2"/>
    <dgm:cxn modelId="{3C68CDA4-35A7-EE48-BFD4-39DB8E36A2D5}" type="presOf" srcId="{457DAC42-17F7-684C-9141-D1DFB4D04799}" destId="{92B5742F-4930-5B40-A1C1-7E232B3DEF01}" srcOrd="0" destOrd="0" presId="urn:microsoft.com/office/officeart/2005/8/layout/chevron2"/>
    <dgm:cxn modelId="{7F842E35-EF2B-5C44-BAEF-FE987D1F5B65}" type="presParOf" srcId="{17DC9385-8354-154D-A395-A974F7C0D4D0}" destId="{9DCD27FD-6628-284D-B1B7-54BA25413837}" srcOrd="0" destOrd="0" presId="urn:microsoft.com/office/officeart/2005/8/layout/chevron2"/>
    <dgm:cxn modelId="{640BD22E-4C38-EC46-B120-8E0D6D4BD271}" type="presParOf" srcId="{9DCD27FD-6628-284D-B1B7-54BA25413837}" destId="{522D68D8-9694-E64D-BFEB-8EFEFDDBD637}" srcOrd="0" destOrd="0" presId="urn:microsoft.com/office/officeart/2005/8/layout/chevron2"/>
    <dgm:cxn modelId="{86231DE4-24FE-514A-9B04-5A3E8C25FDF7}" type="presParOf" srcId="{9DCD27FD-6628-284D-B1B7-54BA25413837}" destId="{E3780AE9-3037-5844-B82B-4DAE5EAF33A4}" srcOrd="1" destOrd="0" presId="urn:microsoft.com/office/officeart/2005/8/layout/chevron2"/>
    <dgm:cxn modelId="{E34B574C-A399-B045-8D53-BA0538781676}" type="presParOf" srcId="{17DC9385-8354-154D-A395-A974F7C0D4D0}" destId="{877E0EAC-1C7D-4B42-B956-7E0DF2E14509}" srcOrd="1" destOrd="0" presId="urn:microsoft.com/office/officeart/2005/8/layout/chevron2"/>
    <dgm:cxn modelId="{5CFCC522-CE9E-9E43-AB66-7B750A3A2A45}" type="presParOf" srcId="{17DC9385-8354-154D-A395-A974F7C0D4D0}" destId="{1E0AA734-7AF7-0D4F-8D95-838E8E61FBBE}" srcOrd="2" destOrd="0" presId="urn:microsoft.com/office/officeart/2005/8/layout/chevron2"/>
    <dgm:cxn modelId="{4534591F-FB5D-8D46-AD45-F79E4A61A80A}" type="presParOf" srcId="{1E0AA734-7AF7-0D4F-8D95-838E8E61FBBE}" destId="{92B5742F-4930-5B40-A1C1-7E232B3DEF01}" srcOrd="0" destOrd="0" presId="urn:microsoft.com/office/officeart/2005/8/layout/chevron2"/>
    <dgm:cxn modelId="{58988FF1-BF5A-5049-93B7-55C951DCFAC5}" type="presParOf" srcId="{1E0AA734-7AF7-0D4F-8D95-838E8E61FBBE}" destId="{5583F908-B718-B644-8CFA-BD4B02AA3BFB}" srcOrd="1" destOrd="0" presId="urn:microsoft.com/office/officeart/2005/8/layout/chevron2"/>
    <dgm:cxn modelId="{30607BF4-8676-9043-A84E-C1C5979D9913}" type="presParOf" srcId="{17DC9385-8354-154D-A395-A974F7C0D4D0}" destId="{E1CFEE90-5D14-5348-B75B-F14026DA5359}" srcOrd="3" destOrd="0" presId="urn:microsoft.com/office/officeart/2005/8/layout/chevron2"/>
    <dgm:cxn modelId="{94C2254C-7372-3B48-B95C-2FF401BD2EC4}" type="presParOf" srcId="{17DC9385-8354-154D-A395-A974F7C0D4D0}" destId="{0B6222A0-931F-5A4D-B88A-66035495B3C7}" srcOrd="4" destOrd="0" presId="urn:microsoft.com/office/officeart/2005/8/layout/chevron2"/>
    <dgm:cxn modelId="{3DC0AEEE-154B-7846-A52F-1B1C4D10DABE}" type="presParOf" srcId="{0B6222A0-931F-5A4D-B88A-66035495B3C7}" destId="{835ACBB1-2221-B04B-948A-71A557EBD966}" srcOrd="0" destOrd="0" presId="urn:microsoft.com/office/officeart/2005/8/layout/chevron2"/>
    <dgm:cxn modelId="{C5F4F4E3-1BF0-FF42-9316-20D3BBBB80C1}" type="presParOf" srcId="{0B6222A0-931F-5A4D-B88A-66035495B3C7}" destId="{0A01541C-8031-CC49-BDD0-9A919A4E25F8}" srcOrd="1" destOrd="0" presId="urn:microsoft.com/office/officeart/2005/8/layout/chevron2"/>
    <dgm:cxn modelId="{7388766D-3C84-0B41-8F27-4B1075D6E450}" type="presParOf" srcId="{17DC9385-8354-154D-A395-A974F7C0D4D0}" destId="{ABD601C8-D324-B748-B032-C544B6DD44D0}" srcOrd="5" destOrd="0" presId="urn:microsoft.com/office/officeart/2005/8/layout/chevron2"/>
    <dgm:cxn modelId="{737F7D2B-5179-0D49-BFCF-4483A80BA843}" type="presParOf" srcId="{17DC9385-8354-154D-A395-A974F7C0D4D0}" destId="{853EB8FC-76B4-4542-849C-2CB18A37C9AE}" srcOrd="6" destOrd="0" presId="urn:microsoft.com/office/officeart/2005/8/layout/chevron2"/>
    <dgm:cxn modelId="{533148E4-2BE9-EE49-BD9E-657EBB31ECB7}" type="presParOf" srcId="{853EB8FC-76B4-4542-849C-2CB18A37C9AE}" destId="{28F9266A-AB46-5741-836B-FF32D7B0A3EC}" srcOrd="0" destOrd="0" presId="urn:microsoft.com/office/officeart/2005/8/layout/chevron2"/>
    <dgm:cxn modelId="{3AF2A038-2395-FE4F-8438-11127FB192F2}" type="presParOf" srcId="{853EB8FC-76B4-4542-849C-2CB18A37C9AE}" destId="{DC55C71C-EC05-CA4E-9779-A7917877D9B2}" srcOrd="1" destOrd="0" presId="urn:microsoft.com/office/officeart/2005/8/layout/chevron2"/>
    <dgm:cxn modelId="{FAB5DF5E-67C2-5C44-9B98-8A6AF43987B9}" type="presParOf" srcId="{17DC9385-8354-154D-A395-A974F7C0D4D0}" destId="{8B51107F-8B94-4C49-AE17-0D18826440AF}" srcOrd="7" destOrd="0" presId="urn:microsoft.com/office/officeart/2005/8/layout/chevron2"/>
    <dgm:cxn modelId="{C1E1134E-FA38-6040-A4F9-5F9BF2E571C6}" type="presParOf" srcId="{17DC9385-8354-154D-A395-A974F7C0D4D0}" destId="{60FFD26B-411A-7A4A-803E-606AF04B2DF1}" srcOrd="8" destOrd="0" presId="urn:microsoft.com/office/officeart/2005/8/layout/chevron2"/>
    <dgm:cxn modelId="{CE0DAC74-B6D6-1146-83DE-2EBDD1F9E8FA}" type="presParOf" srcId="{60FFD26B-411A-7A4A-803E-606AF04B2DF1}" destId="{CA5D280A-C253-434F-8A4E-0B27D8B15756}" srcOrd="0" destOrd="0" presId="urn:microsoft.com/office/officeart/2005/8/layout/chevron2"/>
    <dgm:cxn modelId="{B8C1989C-1EF7-B24D-A18C-77F9FB14987F}"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需求分析</a:t>
          </a:r>
          <a:endParaRPr lang="zh-CN" altLang="en-US" sz="3000" kern="1200" dirty="0"/>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已完成工作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研究方向及现状</a:t>
          </a:r>
          <a:endParaRPr lang="zh-CN" altLang="en-US" sz="3000" kern="1200" dirty="0">
            <a:solidFill>
              <a:srgbClr val="FF0000"/>
            </a:solidFill>
          </a:endParaRPr>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需求分析</a:t>
          </a:r>
          <a:endParaRPr lang="zh-CN" altLang="en-US" sz="3000" kern="1200" dirty="0"/>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已完成工作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需求分析</a:t>
          </a:r>
          <a:endParaRPr lang="zh-CN" altLang="en-US" sz="3000" kern="1200" dirty="0">
            <a:solidFill>
              <a:srgbClr val="FF0000"/>
            </a:solidFill>
          </a:endParaRPr>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已完成工作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chemeClr val="tx1"/>
              </a:solidFill>
            </a:rPr>
            <a:t>需求分析</a:t>
          </a:r>
          <a:endParaRPr lang="zh-CN" altLang="en-US" sz="3000" kern="1200" dirty="0">
            <a:solidFill>
              <a:schemeClr val="tx1"/>
            </a:solidFill>
          </a:endParaRPr>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系统架构</a:t>
          </a:r>
          <a:endParaRPr lang="zh-CN" altLang="en-US" sz="3000" kern="1200" dirty="0">
            <a:solidFill>
              <a:srgbClr val="FF0000"/>
            </a:solidFill>
          </a:endParaRPr>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已完成工作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chemeClr val="tx1"/>
              </a:solidFill>
            </a:rPr>
            <a:t>需求分析</a:t>
          </a:r>
          <a:endParaRPr lang="zh-CN" altLang="en-US" sz="3000" kern="1200" dirty="0">
            <a:solidFill>
              <a:schemeClr val="tx1"/>
            </a:solidFill>
          </a:endParaRPr>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已完成工作</a:t>
          </a:r>
          <a:r>
            <a:rPr lang="zh-CN" altLang="en-US" sz="3000" kern="1200" dirty="0" smtClean="0"/>
            <a:t>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chemeClr val="tx1"/>
              </a:solidFill>
            </a:rPr>
            <a:t>需求分析</a:t>
          </a:r>
          <a:endParaRPr lang="zh-CN" altLang="en-US" sz="3000" kern="1200" dirty="0">
            <a:solidFill>
              <a:schemeClr val="tx1"/>
            </a:solidFill>
          </a:endParaRPr>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chemeClr val="tx1"/>
              </a:solidFill>
            </a:rPr>
            <a:t>已完成工作</a:t>
          </a:r>
          <a:r>
            <a:rPr lang="zh-CN" altLang="en-US" sz="3000" kern="1200" dirty="0" smtClean="0"/>
            <a:t>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后续工作</a:t>
          </a:r>
          <a:endParaRPr lang="zh-CN" altLang="en-US" sz="3000" kern="1200" dirty="0">
            <a:solidFill>
              <a:srgbClr val="FF0000"/>
            </a:solidFill>
          </a:endParaRPr>
        </a:p>
      </dsp:txBody>
      <dsp:txXfrm rot="-5400000">
        <a:off x="596042" y="2951927"/>
        <a:ext cx="8292340" cy="499431"/>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smtClean="0"/>
              <a:t>单击此处编辑母版标题样式</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引述">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smtClean="0"/>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zh-CN" altLang="en-US" smtClean="0"/>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4/22/16</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diagramData" Target="../diagrams/data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diagramData" Target="../diagrams/data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diagramData" Target="../diagrams/data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169488" y="865682"/>
            <a:ext cx="8915399" cy="2262781"/>
          </a:xfrm>
        </p:spPr>
        <p:txBody>
          <a:bodyPr/>
          <a:lstStyle/>
          <a:p>
            <a:pPr algn="ctr"/>
            <a:r>
              <a:rPr lang="en-US" altLang="zh-CN" b="1" dirty="0"/>
              <a:t>HBASE</a:t>
            </a:r>
            <a:r>
              <a:rPr lang="zh-CN" altLang="en-US" b="1" dirty="0"/>
              <a:t>与关系数据库数据同步工具的设计与实现</a:t>
            </a:r>
            <a:endParaRPr kumimoji="1" lang="zh-CN" altLang="en-US" b="1" dirty="0"/>
          </a:p>
        </p:txBody>
      </p:sp>
      <p:sp>
        <p:nvSpPr>
          <p:cNvPr id="3" name="副标题 2"/>
          <p:cNvSpPr>
            <a:spLocks noGrp="1"/>
          </p:cNvSpPr>
          <p:nvPr>
            <p:ph type="subTitle" idx="1"/>
          </p:nvPr>
        </p:nvSpPr>
        <p:spPr>
          <a:xfrm>
            <a:off x="2424321" y="4017364"/>
            <a:ext cx="8915399" cy="2173574"/>
          </a:xfrm>
        </p:spPr>
        <p:txBody>
          <a:bodyPr>
            <a:normAutofit fontScale="92500" lnSpcReduction="10000"/>
          </a:bodyPr>
          <a:lstStyle/>
          <a:p>
            <a:pPr algn="ctr"/>
            <a:r>
              <a:rPr kumimoji="1" lang="zh-CN" altLang="en-US" sz="3200" b="1" dirty="0" smtClean="0"/>
              <a:t>毕业设计中期汇报</a:t>
            </a:r>
          </a:p>
          <a:p>
            <a:pPr algn="ctr"/>
            <a:endParaRPr kumimoji="1" lang="zh-CN" altLang="en-US" sz="3200" dirty="0"/>
          </a:p>
          <a:p>
            <a:pPr algn="ctr"/>
            <a:endParaRPr kumimoji="1" lang="zh-CN" altLang="en-US" sz="3200" dirty="0" smtClean="0"/>
          </a:p>
          <a:p>
            <a:pPr algn="ctr"/>
            <a:r>
              <a:rPr kumimoji="1" lang="zh-CN" altLang="en-US" sz="3200" dirty="0" smtClean="0"/>
              <a:t>                                        </a:t>
            </a:r>
            <a:r>
              <a:rPr kumimoji="1" lang="zh-CN" altLang="en-US" sz="2200" dirty="0" smtClean="0"/>
              <a:t>胡官涛</a:t>
            </a:r>
            <a:endParaRPr kumimoji="1" lang="zh-CN" altLang="en-US" sz="3200" dirty="0"/>
          </a:p>
        </p:txBody>
      </p:sp>
    </p:spTree>
    <p:extLst>
      <p:ext uri="{BB962C8B-B14F-4D97-AF65-F5344CB8AC3E}">
        <p14:creationId xmlns:p14="http://schemas.microsoft.com/office/powerpoint/2010/main" val="12689868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需求分析</a:t>
            </a:r>
          </a:p>
        </p:txBody>
      </p:sp>
      <p:sp>
        <p:nvSpPr>
          <p:cNvPr id="3" name="内容占位符 2"/>
          <p:cNvSpPr>
            <a:spLocks noGrp="1"/>
          </p:cNvSpPr>
          <p:nvPr>
            <p:ph idx="1"/>
          </p:nvPr>
        </p:nvSpPr>
        <p:spPr>
          <a:xfrm>
            <a:off x="2589212" y="2133599"/>
            <a:ext cx="8915400" cy="3982387"/>
          </a:xfrm>
        </p:spPr>
        <p:txBody>
          <a:bodyPr>
            <a:normAutofit/>
          </a:bodyPr>
          <a:lstStyle/>
          <a:p>
            <a:r>
              <a:rPr kumimoji="1" lang="zh-CN" altLang="en-US" sz="2400" b="1" dirty="0" smtClean="0"/>
              <a:t>非功能性需求分析</a:t>
            </a:r>
          </a:p>
          <a:p>
            <a:pPr lvl="1"/>
            <a:r>
              <a:rPr kumimoji="1" lang="en-US" altLang="zh-CN" sz="2200" dirty="0" smtClean="0"/>
              <a:t>1</a:t>
            </a:r>
            <a:r>
              <a:rPr kumimoji="1" lang="zh-CN" altLang="en-US" sz="2200" dirty="0" smtClean="0"/>
              <a:t>：同时可连接数据库地址数</a:t>
            </a:r>
            <a:r>
              <a:rPr kumimoji="1" lang="en-US" altLang="zh-CN" sz="2200" dirty="0" smtClean="0"/>
              <a:t>/HBASE</a:t>
            </a:r>
            <a:r>
              <a:rPr kumimoji="1" lang="zh-CN" altLang="en-US" sz="2200" dirty="0" smtClean="0"/>
              <a:t>数：一个，可以同时对一个地址下的多个</a:t>
            </a:r>
            <a:r>
              <a:rPr kumimoji="1" lang="en-US" altLang="zh-CN" sz="2200" dirty="0" smtClean="0"/>
              <a:t>database</a:t>
            </a:r>
            <a:r>
              <a:rPr kumimoji="1" lang="zh-CN" altLang="en-US" sz="2200" dirty="0" smtClean="0"/>
              <a:t>进行操作，可处理数据量级：百万级别或以上。</a:t>
            </a:r>
          </a:p>
          <a:p>
            <a:pPr lvl="1"/>
            <a:r>
              <a:rPr kumimoji="1" lang="en-US" altLang="zh-CN" sz="2200" dirty="0" smtClean="0"/>
              <a:t>2</a:t>
            </a:r>
            <a:r>
              <a:rPr kumimoji="1" lang="zh-CN" altLang="en-US" sz="2200" dirty="0" smtClean="0"/>
              <a:t>：响应时延：毫秒级别</a:t>
            </a:r>
          </a:p>
          <a:p>
            <a:pPr lvl="1"/>
            <a:r>
              <a:rPr kumimoji="1" lang="en-US" altLang="zh-CN" sz="2200" dirty="0" smtClean="0"/>
              <a:t>3</a:t>
            </a:r>
            <a:r>
              <a:rPr kumimoji="1" lang="zh-CN" altLang="en-US" sz="2200" dirty="0" smtClean="0"/>
              <a:t>：</a:t>
            </a:r>
            <a:r>
              <a:rPr kumimoji="1" lang="zh-CN" altLang="en-US" sz="2200" dirty="0" smtClean="0"/>
              <a:t>稳定性：若无人为错误操作，应当能至少持续运行一个月。</a:t>
            </a:r>
          </a:p>
          <a:p>
            <a:pPr lvl="1"/>
            <a:r>
              <a:rPr kumimoji="1" lang="en-US" altLang="zh-CN" sz="2200" dirty="0" smtClean="0"/>
              <a:t>4</a:t>
            </a:r>
            <a:r>
              <a:rPr kumimoji="1" lang="zh-CN" altLang="en-US" sz="2200" dirty="0" smtClean="0"/>
              <a:t>：移植性：适应</a:t>
            </a:r>
            <a:r>
              <a:rPr kumimoji="1" lang="en-US" altLang="zh-CN" sz="2200" dirty="0" smtClean="0"/>
              <a:t>Windows</a:t>
            </a:r>
            <a:r>
              <a:rPr kumimoji="1" lang="zh-CN" altLang="en-US" sz="2200" dirty="0" smtClean="0"/>
              <a:t>、</a:t>
            </a:r>
            <a:r>
              <a:rPr kumimoji="1" lang="en-US" altLang="zh-CN" sz="2200" dirty="0" smtClean="0"/>
              <a:t>Linux</a:t>
            </a:r>
            <a:r>
              <a:rPr kumimoji="1" lang="zh-CN" altLang="en-US" sz="2200" dirty="0" smtClean="0"/>
              <a:t>、</a:t>
            </a:r>
            <a:r>
              <a:rPr kumimoji="1" lang="en-US" altLang="zh-CN" sz="2200" dirty="0" err="1" smtClean="0"/>
              <a:t>MacOS</a:t>
            </a:r>
            <a:r>
              <a:rPr kumimoji="1" lang="zh-CN" altLang="en-US" sz="2200" dirty="0" smtClean="0"/>
              <a:t>三大主流操作系统，对硬件要求低。</a:t>
            </a:r>
          </a:p>
          <a:p>
            <a:pPr lvl="1"/>
            <a:r>
              <a:rPr kumimoji="1" lang="en-US" altLang="zh-CN" sz="2200" dirty="0" smtClean="0"/>
              <a:t>5</a:t>
            </a:r>
            <a:r>
              <a:rPr kumimoji="1" lang="zh-CN" altLang="en-US" sz="2200" dirty="0" smtClean="0"/>
              <a:t>：健壮性：功能模块清晰，互相耦合度低，易于维护和扩展。</a:t>
            </a:r>
            <a:endParaRPr kumimoji="1" lang="zh-CN" altLang="en-US" sz="2200" dirty="0"/>
          </a:p>
        </p:txBody>
      </p:sp>
    </p:spTree>
    <p:extLst>
      <p:ext uri="{BB962C8B-B14F-4D97-AF65-F5344CB8AC3E}">
        <p14:creationId xmlns:p14="http://schemas.microsoft.com/office/powerpoint/2010/main" val="146299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728878590"/>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01262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系统架构</a:t>
            </a:r>
            <a:endParaRPr kumimoji="1" lang="zh-CN" altLang="en-US" dirty="0"/>
          </a:p>
        </p:txBody>
      </p:sp>
      <p:sp>
        <p:nvSpPr>
          <p:cNvPr id="3" name="内容占位符 2"/>
          <p:cNvSpPr>
            <a:spLocks noGrp="1"/>
          </p:cNvSpPr>
          <p:nvPr>
            <p:ph idx="1"/>
          </p:nvPr>
        </p:nvSpPr>
        <p:spPr>
          <a:xfrm>
            <a:off x="2589212" y="1723869"/>
            <a:ext cx="8915400" cy="4187353"/>
          </a:xfrm>
        </p:spPr>
        <p:txBody>
          <a:bodyPr/>
          <a:lstStyle/>
          <a:p>
            <a:r>
              <a:rPr kumimoji="1" lang="zh-CN" altLang="en-US" sz="2400" b="1" dirty="0" smtClean="0"/>
              <a:t>系统物理结构和位置：</a:t>
            </a:r>
          </a:p>
          <a:p>
            <a:endParaRPr kumimoji="1" lang="zh-CN" altLang="en-US" dirty="0"/>
          </a:p>
        </p:txBody>
      </p:sp>
      <p:pic>
        <p:nvPicPr>
          <p:cNvPr id="4" name="图片 3"/>
          <p:cNvPicPr>
            <a:picLocks noChangeAspect="1"/>
          </p:cNvPicPr>
          <p:nvPr/>
        </p:nvPicPr>
        <p:blipFill>
          <a:blip r:embed="rId2"/>
          <a:stretch>
            <a:fillRect/>
          </a:stretch>
        </p:blipFill>
        <p:spPr>
          <a:xfrm>
            <a:off x="2589212" y="2429129"/>
            <a:ext cx="7724931" cy="3746476"/>
          </a:xfrm>
          <a:prstGeom prst="rect">
            <a:avLst/>
          </a:prstGeom>
        </p:spPr>
      </p:pic>
    </p:spTree>
    <p:extLst>
      <p:ext uri="{BB962C8B-B14F-4D97-AF65-F5344CB8AC3E}">
        <p14:creationId xmlns:p14="http://schemas.microsoft.com/office/powerpoint/2010/main" val="13994886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系统架构</a:t>
            </a:r>
            <a:endParaRPr kumimoji="1" lang="zh-CN" altLang="en-US" dirty="0"/>
          </a:p>
        </p:txBody>
      </p:sp>
      <p:sp>
        <p:nvSpPr>
          <p:cNvPr id="3" name="内容占位符 2"/>
          <p:cNvSpPr>
            <a:spLocks noGrp="1"/>
          </p:cNvSpPr>
          <p:nvPr>
            <p:ph idx="1"/>
          </p:nvPr>
        </p:nvSpPr>
        <p:spPr>
          <a:xfrm>
            <a:off x="2589212" y="1758846"/>
            <a:ext cx="8915400" cy="3777622"/>
          </a:xfrm>
        </p:spPr>
        <p:txBody>
          <a:bodyPr/>
          <a:lstStyle/>
          <a:p>
            <a:r>
              <a:rPr kumimoji="1" lang="zh-CN" altLang="en-US" dirty="0" smtClean="0"/>
              <a:t>工具内部功能和模块划分</a:t>
            </a:r>
          </a:p>
          <a:p>
            <a:endParaRPr kumimoji="1" lang="zh-CN" altLang="en-US" dirty="0"/>
          </a:p>
        </p:txBody>
      </p:sp>
      <p:pic>
        <p:nvPicPr>
          <p:cNvPr id="4" name="图片 3"/>
          <p:cNvPicPr>
            <a:picLocks noChangeAspect="1"/>
          </p:cNvPicPr>
          <p:nvPr/>
        </p:nvPicPr>
        <p:blipFill>
          <a:blip r:embed="rId2"/>
          <a:stretch>
            <a:fillRect/>
          </a:stretch>
        </p:blipFill>
        <p:spPr>
          <a:xfrm>
            <a:off x="2589212" y="2225948"/>
            <a:ext cx="7293753" cy="4257298"/>
          </a:xfrm>
          <a:prstGeom prst="rect">
            <a:avLst/>
          </a:prstGeom>
        </p:spPr>
      </p:pic>
    </p:spTree>
    <p:extLst>
      <p:ext uri="{BB962C8B-B14F-4D97-AF65-F5344CB8AC3E}">
        <p14:creationId xmlns:p14="http://schemas.microsoft.com/office/powerpoint/2010/main" val="4519043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系统架构</a:t>
            </a:r>
            <a:endParaRPr kumimoji="1" lang="zh-CN" altLang="en-US" dirty="0"/>
          </a:p>
        </p:txBody>
      </p:sp>
      <p:sp>
        <p:nvSpPr>
          <p:cNvPr id="3" name="内容占位符 2"/>
          <p:cNvSpPr>
            <a:spLocks noGrp="1"/>
          </p:cNvSpPr>
          <p:nvPr>
            <p:ph idx="1"/>
          </p:nvPr>
        </p:nvSpPr>
        <p:spPr>
          <a:xfrm>
            <a:off x="2589212" y="1528997"/>
            <a:ext cx="8915400" cy="4382225"/>
          </a:xfrm>
        </p:spPr>
        <p:txBody>
          <a:bodyPr/>
          <a:lstStyle/>
          <a:p>
            <a:r>
              <a:rPr kumimoji="1" lang="zh-CN" altLang="en-US" dirty="0" smtClean="0"/>
              <a:t>一次成功的同步过程时序图</a:t>
            </a:r>
          </a:p>
          <a:p>
            <a:endParaRPr kumimoji="1" lang="zh-CN" altLang="en-US" dirty="0"/>
          </a:p>
        </p:txBody>
      </p:sp>
      <p:pic>
        <p:nvPicPr>
          <p:cNvPr id="4" name="图片 3"/>
          <p:cNvPicPr>
            <a:picLocks noChangeAspect="1"/>
          </p:cNvPicPr>
          <p:nvPr/>
        </p:nvPicPr>
        <p:blipFill>
          <a:blip r:embed="rId2"/>
          <a:stretch>
            <a:fillRect/>
          </a:stretch>
        </p:blipFill>
        <p:spPr>
          <a:xfrm>
            <a:off x="2589212" y="2041561"/>
            <a:ext cx="8459449" cy="4536801"/>
          </a:xfrm>
          <a:prstGeom prst="rect">
            <a:avLst/>
          </a:prstGeom>
        </p:spPr>
      </p:pic>
    </p:spTree>
    <p:extLst>
      <p:ext uri="{BB962C8B-B14F-4D97-AF65-F5344CB8AC3E}">
        <p14:creationId xmlns:p14="http://schemas.microsoft.com/office/powerpoint/2010/main" val="2133710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系统架构</a:t>
            </a:r>
            <a:endParaRPr kumimoji="1" lang="zh-CN" altLang="en-US" dirty="0"/>
          </a:p>
        </p:txBody>
      </p:sp>
      <p:sp>
        <p:nvSpPr>
          <p:cNvPr id="3" name="内容占位符 2"/>
          <p:cNvSpPr>
            <a:spLocks noGrp="1"/>
          </p:cNvSpPr>
          <p:nvPr>
            <p:ph idx="1"/>
          </p:nvPr>
        </p:nvSpPr>
        <p:spPr>
          <a:xfrm>
            <a:off x="2589212" y="1573967"/>
            <a:ext cx="8915400" cy="4811843"/>
          </a:xfrm>
        </p:spPr>
        <p:txBody>
          <a:bodyPr>
            <a:normAutofit lnSpcReduction="10000"/>
          </a:bodyPr>
          <a:lstStyle/>
          <a:p>
            <a:r>
              <a:rPr kumimoji="1" lang="zh-CN" altLang="en-US" sz="2400" b="1" dirty="0" smtClean="0"/>
              <a:t>系统整体设计思路：</a:t>
            </a:r>
          </a:p>
          <a:p>
            <a:r>
              <a:rPr kumimoji="1" lang="zh-CN" altLang="en-US" dirty="0" smtClean="0"/>
              <a:t>在</a:t>
            </a:r>
            <a:r>
              <a:rPr kumimoji="1" lang="zh-CN" altLang="en-US" dirty="0"/>
              <a:t>读取配置文件之后，根据配置文件信息链接数据库，可以读取数据库的信息之后，在事先设定好的特定的文件夹（</a:t>
            </a:r>
            <a:r>
              <a:rPr kumimoji="1" lang="en-US" altLang="zh-CN" dirty="0"/>
              <a:t>RDBS</a:t>
            </a:r>
            <a:r>
              <a:rPr kumimoji="1" lang="zh-CN" altLang="en-US" dirty="0"/>
              <a:t>）下新建一个用该数据库地址命名的文件夹，下面会有</a:t>
            </a:r>
            <a:r>
              <a:rPr kumimoji="1" lang="en-US" altLang="zh-CN" dirty="0"/>
              <a:t>log</a:t>
            </a:r>
            <a:r>
              <a:rPr kumimoji="1" lang="zh-CN" altLang="en-US" dirty="0"/>
              <a:t>、</a:t>
            </a:r>
            <a:r>
              <a:rPr kumimoji="1" lang="en-US" altLang="zh-CN" dirty="0"/>
              <a:t>backup</a:t>
            </a:r>
            <a:r>
              <a:rPr kumimoji="1" lang="zh-CN" altLang="en-US" dirty="0"/>
              <a:t>（同步数据备份）、</a:t>
            </a:r>
            <a:r>
              <a:rPr kumimoji="1" lang="en-US" altLang="zh-CN" dirty="0" err="1"/>
              <a:t>middlefile</a:t>
            </a:r>
            <a:r>
              <a:rPr kumimoji="1" lang="zh-CN" altLang="en-US" dirty="0"/>
              <a:t>（同步数据中间文件）三个文件夹，存储相应的文件</a:t>
            </a:r>
            <a:r>
              <a:rPr kumimoji="1" lang="zh-CN" altLang="en-US" dirty="0" smtClean="0"/>
              <a:t>。</a:t>
            </a:r>
          </a:p>
          <a:p>
            <a:r>
              <a:rPr kumimoji="1" lang="zh-CN" altLang="en-US" dirty="0" smtClean="0"/>
              <a:t>同步</a:t>
            </a:r>
            <a:r>
              <a:rPr kumimoji="1" lang="zh-CN" altLang="en-US" dirty="0"/>
              <a:t>过程中，在文件夹</a:t>
            </a:r>
            <a:r>
              <a:rPr kumimoji="1" lang="en-US" altLang="zh-CN" dirty="0"/>
              <a:t>RDBS</a:t>
            </a:r>
            <a:r>
              <a:rPr kumimoji="1" lang="zh-CN" altLang="en-US" dirty="0"/>
              <a:t>同级目录下面会有</a:t>
            </a:r>
            <a:r>
              <a:rPr kumimoji="1" lang="en-US" altLang="zh-CN" dirty="0"/>
              <a:t>HBASE</a:t>
            </a:r>
            <a:r>
              <a:rPr kumimoji="1" lang="zh-CN" altLang="en-US" dirty="0"/>
              <a:t>文件夹，功能和内容同</a:t>
            </a:r>
            <a:r>
              <a:rPr kumimoji="1" lang="en-US" altLang="zh-CN" dirty="0"/>
              <a:t>RDBS</a:t>
            </a:r>
            <a:r>
              <a:rPr kumimoji="1" lang="zh-CN" altLang="en-US" dirty="0"/>
              <a:t>文件夹</a:t>
            </a:r>
            <a:r>
              <a:rPr kumimoji="1" lang="zh-CN" altLang="en-US" dirty="0" smtClean="0"/>
              <a:t>。</a:t>
            </a:r>
          </a:p>
          <a:p>
            <a:r>
              <a:rPr kumimoji="1" lang="zh-CN" altLang="en-US" dirty="0" smtClean="0"/>
              <a:t>以上</a:t>
            </a:r>
            <a:r>
              <a:rPr kumimoji="1" lang="zh-CN" altLang="en-US" dirty="0"/>
              <a:t>部分是为了在每次建立新的数据库连接和进行同步时候便于管理和备份、查看日志等。方便之后的断点续传等功能</a:t>
            </a:r>
            <a:r>
              <a:rPr kumimoji="1" lang="zh-CN" altLang="en-US" dirty="0" smtClean="0"/>
              <a:t>。</a:t>
            </a:r>
          </a:p>
          <a:p>
            <a:r>
              <a:rPr kumimoji="1" lang="zh-CN" altLang="en-US" dirty="0" smtClean="0"/>
              <a:t>通过</a:t>
            </a:r>
            <a:r>
              <a:rPr kumimoji="1" lang="en-US" altLang="zh-CN" dirty="0"/>
              <a:t>hibernate</a:t>
            </a:r>
            <a:r>
              <a:rPr kumimoji="1" lang="zh-CN" altLang="en-US" dirty="0"/>
              <a:t>进行关系数据库的触发器注入和操作，生成中间信息存入中间信息</a:t>
            </a:r>
            <a:r>
              <a:rPr kumimoji="1" lang="en-US" altLang="zh-CN" dirty="0"/>
              <a:t>xml</a:t>
            </a:r>
            <a:r>
              <a:rPr kumimoji="1" lang="zh-CN" altLang="en-US" dirty="0"/>
              <a:t>文件、日志等，放入</a:t>
            </a:r>
            <a:r>
              <a:rPr kumimoji="1" lang="en-US" altLang="zh-CN" dirty="0"/>
              <a:t>RDBS</a:t>
            </a:r>
            <a:r>
              <a:rPr kumimoji="1" lang="zh-CN" altLang="en-US" dirty="0"/>
              <a:t>文件夹，然后用表处理模块进行依赖解除之后替换成新的可以存入</a:t>
            </a:r>
            <a:r>
              <a:rPr kumimoji="1" lang="en-US" altLang="zh-CN" dirty="0" err="1"/>
              <a:t>hbase</a:t>
            </a:r>
            <a:r>
              <a:rPr kumimoji="1" lang="zh-CN" altLang="en-US" dirty="0"/>
              <a:t>的中间文件存入</a:t>
            </a:r>
            <a:r>
              <a:rPr kumimoji="1" lang="en-US" altLang="zh-CN" dirty="0"/>
              <a:t>HBASE</a:t>
            </a:r>
            <a:r>
              <a:rPr kumimoji="1" lang="zh-CN" altLang="en-US" dirty="0"/>
              <a:t>文件夹，然后存表模块读取</a:t>
            </a:r>
            <a:r>
              <a:rPr kumimoji="1" lang="en-US" altLang="zh-CN" dirty="0"/>
              <a:t>HBASE</a:t>
            </a:r>
            <a:r>
              <a:rPr kumimoji="1" lang="zh-CN" altLang="en-US" dirty="0"/>
              <a:t>文件夹下面的中间文件，然后存表，生成日志等存入相应文件夹</a:t>
            </a:r>
            <a:r>
              <a:rPr kumimoji="1" lang="zh-CN" altLang="en-US" dirty="0" smtClean="0"/>
              <a:t>。</a:t>
            </a:r>
          </a:p>
          <a:p>
            <a:r>
              <a:rPr kumimoji="1" lang="zh-CN" altLang="en-US" dirty="0" smtClean="0"/>
              <a:t>中间</a:t>
            </a:r>
            <a:r>
              <a:rPr kumimoji="1" lang="zh-CN" altLang="en-US" dirty="0"/>
              <a:t>文件统一用</a:t>
            </a:r>
            <a:r>
              <a:rPr kumimoji="1" lang="en-US" altLang="zh-CN" dirty="0"/>
              <a:t>xml</a:t>
            </a:r>
            <a:r>
              <a:rPr kumimoji="1" lang="zh-CN" altLang="en-US" dirty="0"/>
              <a:t>格式，便于读取格式化信息免得出错；中间文件要设置有大小</a:t>
            </a:r>
            <a:r>
              <a:rPr kumimoji="1" lang="zh-CN" altLang="en-US" dirty="0" smtClean="0"/>
              <a:t>上限，日志</a:t>
            </a:r>
            <a:r>
              <a:rPr kumimoji="1" lang="zh-CN" altLang="en-US" dirty="0"/>
              <a:t>文件用</a:t>
            </a:r>
            <a:r>
              <a:rPr kumimoji="1" lang="en-US" altLang="zh-CN" dirty="0"/>
              <a:t>txt</a:t>
            </a:r>
            <a:r>
              <a:rPr kumimoji="1" lang="zh-CN" altLang="en-US" dirty="0"/>
              <a:t>格式，记录相应的内容即可</a:t>
            </a:r>
            <a:r>
              <a:rPr kumimoji="1" lang="zh-CN" altLang="en-US" dirty="0" smtClean="0"/>
              <a:t>。</a:t>
            </a:r>
            <a:endParaRPr kumimoji="1" lang="zh-CN" altLang="en-US" dirty="0"/>
          </a:p>
        </p:txBody>
      </p:sp>
    </p:spTree>
    <p:extLst>
      <p:ext uri="{BB962C8B-B14F-4D97-AF65-F5344CB8AC3E}">
        <p14:creationId xmlns:p14="http://schemas.microsoft.com/office/powerpoint/2010/main" val="968579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356628841"/>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88653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已完成工作</a:t>
            </a:r>
            <a:endParaRPr kumimoji="1" lang="zh-CN" altLang="en-US" dirty="0"/>
          </a:p>
        </p:txBody>
      </p:sp>
      <p:sp>
        <p:nvSpPr>
          <p:cNvPr id="3" name="内容占位符 2"/>
          <p:cNvSpPr>
            <a:spLocks noGrp="1"/>
          </p:cNvSpPr>
          <p:nvPr>
            <p:ph idx="1"/>
          </p:nvPr>
        </p:nvSpPr>
        <p:spPr/>
        <p:txBody>
          <a:bodyPr/>
          <a:lstStyle/>
          <a:p>
            <a:r>
              <a:rPr kumimoji="1" lang="zh-CN" altLang="en-US" sz="2800" dirty="0" smtClean="0">
                <a:solidFill>
                  <a:srgbClr val="FF0000"/>
                </a:solidFill>
              </a:rPr>
              <a:t>工作一：学习相关知识并搭建开发环境</a:t>
            </a:r>
          </a:p>
          <a:p>
            <a:r>
              <a:rPr kumimoji="1" lang="zh-CN" altLang="en-US" sz="2800" dirty="0" smtClean="0"/>
              <a:t>工作二：工具中需要用到的配置文件、日志表、中间文件、日志文件的结构设计</a:t>
            </a:r>
          </a:p>
          <a:p>
            <a:r>
              <a:rPr kumimoji="1" lang="zh-CN" altLang="en-US" sz="2800" dirty="0" smtClean="0"/>
              <a:t>工作三：软件整体架构和模块拆分</a:t>
            </a:r>
          </a:p>
          <a:p>
            <a:r>
              <a:rPr kumimoji="1" lang="zh-CN" altLang="en-US" sz="2800" dirty="0" smtClean="0"/>
              <a:t>工作四：表连接模块和触发器注入功能的开发</a:t>
            </a:r>
          </a:p>
          <a:p>
            <a:endParaRPr kumimoji="1" lang="zh-CN" altLang="en-US" dirty="0"/>
          </a:p>
        </p:txBody>
      </p:sp>
    </p:spTree>
    <p:extLst>
      <p:ext uri="{BB962C8B-B14F-4D97-AF65-F5344CB8AC3E}">
        <p14:creationId xmlns:p14="http://schemas.microsoft.com/office/powerpoint/2010/main" val="1012609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工作一：学习阶段和环境搭建</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学习</a:t>
            </a:r>
            <a:r>
              <a:rPr kumimoji="1" lang="en-US" altLang="zh-CN" sz="2400" dirty="0" err="1" smtClean="0"/>
              <a:t>sql</a:t>
            </a:r>
            <a:r>
              <a:rPr kumimoji="1" lang="zh-CN" altLang="en-US" sz="2400" dirty="0" smtClean="0"/>
              <a:t>、</a:t>
            </a:r>
            <a:r>
              <a:rPr kumimoji="1" lang="en-US" altLang="zh-CN" sz="2400" dirty="0" smtClean="0"/>
              <a:t>HBASE</a:t>
            </a:r>
            <a:r>
              <a:rPr kumimoji="1" lang="zh-CN" altLang="en-US" sz="2400" dirty="0" smtClean="0"/>
              <a:t>知识和语法，在</a:t>
            </a:r>
            <a:r>
              <a:rPr kumimoji="1" lang="en-US" altLang="zh-CN" sz="2400" dirty="0" smtClean="0"/>
              <a:t>Ubuntu</a:t>
            </a:r>
            <a:r>
              <a:rPr kumimoji="1" lang="zh-CN" altLang="en-US" sz="2400" dirty="0" smtClean="0"/>
              <a:t>服务器中搭建相关数据库服务器，其中</a:t>
            </a:r>
            <a:r>
              <a:rPr kumimoji="1" lang="en-US" altLang="zh-CN" sz="2400" dirty="0" err="1" smtClean="0"/>
              <a:t>sqlserver</a:t>
            </a:r>
            <a:r>
              <a:rPr kumimoji="1" lang="zh-CN" altLang="en-US" sz="2400" dirty="0" smtClean="0"/>
              <a:t>和</a:t>
            </a:r>
            <a:r>
              <a:rPr kumimoji="1" lang="en-US" altLang="zh-CN" sz="2400" dirty="0" smtClean="0"/>
              <a:t>Oracle</a:t>
            </a:r>
            <a:r>
              <a:rPr kumimoji="1" lang="zh-CN" altLang="en-US" sz="2400" dirty="0" smtClean="0"/>
              <a:t>服务器搭建在</a:t>
            </a:r>
            <a:r>
              <a:rPr kumimoji="1" lang="en-US" altLang="zh-CN" sz="2400" dirty="0" smtClean="0"/>
              <a:t>Windows</a:t>
            </a:r>
            <a:r>
              <a:rPr kumimoji="1" lang="zh-CN" altLang="en-US" sz="2400" dirty="0" smtClean="0"/>
              <a:t>系统中</a:t>
            </a:r>
          </a:p>
          <a:p>
            <a:r>
              <a:rPr kumimoji="1" lang="zh-CN" altLang="en-US" sz="2400" dirty="0" smtClean="0"/>
              <a:t>学习</a:t>
            </a:r>
            <a:r>
              <a:rPr kumimoji="1" lang="en-US" altLang="zh-CN" sz="2400" dirty="0" smtClean="0"/>
              <a:t>java</a:t>
            </a:r>
            <a:r>
              <a:rPr kumimoji="1" lang="zh-CN" altLang="en-US" sz="2400" dirty="0" smtClean="0"/>
              <a:t>语言基本使用和编译等</a:t>
            </a:r>
          </a:p>
          <a:p>
            <a:r>
              <a:rPr kumimoji="1" lang="zh-CN" altLang="en-US" sz="2400" dirty="0" smtClean="0"/>
              <a:t>学习</a:t>
            </a:r>
            <a:r>
              <a:rPr kumimoji="1" lang="en-US" altLang="zh-CN" sz="2400" dirty="0" smtClean="0"/>
              <a:t>JDBC</a:t>
            </a:r>
            <a:r>
              <a:rPr kumimoji="1" lang="zh-CN" altLang="en-US" sz="2400" dirty="0" smtClean="0"/>
              <a:t>、</a:t>
            </a:r>
            <a:r>
              <a:rPr kumimoji="1" lang="en-US" altLang="zh-CN" sz="2400" dirty="0" smtClean="0"/>
              <a:t>hibernate</a:t>
            </a:r>
            <a:r>
              <a:rPr kumimoji="1" lang="zh-CN" altLang="en-US" sz="2400" dirty="0" smtClean="0"/>
              <a:t>数据持久层用法、</a:t>
            </a:r>
            <a:r>
              <a:rPr kumimoji="1" lang="en-US" altLang="zh-CN" sz="2400" dirty="0" smtClean="0"/>
              <a:t>Hadoop</a:t>
            </a:r>
            <a:r>
              <a:rPr kumimoji="1" lang="zh-CN" altLang="en-US" sz="2400" dirty="0" smtClean="0"/>
              <a:t>管理</a:t>
            </a:r>
            <a:r>
              <a:rPr kumimoji="1" lang="en-US" altLang="zh-CN" sz="2400" dirty="0" smtClean="0"/>
              <a:t>HBASE</a:t>
            </a:r>
            <a:r>
              <a:rPr kumimoji="1" lang="zh-CN" altLang="en-US" sz="2400" dirty="0" smtClean="0"/>
              <a:t>等数据库相关知识</a:t>
            </a:r>
          </a:p>
          <a:p>
            <a:r>
              <a:rPr kumimoji="1" lang="zh-CN" altLang="en-US" sz="2400" dirty="0" smtClean="0"/>
              <a:t>学习</a:t>
            </a:r>
            <a:r>
              <a:rPr kumimoji="1" lang="en-US" altLang="zh-CN" sz="2400" dirty="0" smtClean="0"/>
              <a:t>java</a:t>
            </a:r>
            <a:r>
              <a:rPr kumimoji="1" lang="zh-CN" altLang="en-US" sz="2400" dirty="0" smtClean="0"/>
              <a:t>语言中对文件的读和写，以及进行文件格式化处理</a:t>
            </a:r>
          </a:p>
          <a:p>
            <a:r>
              <a:rPr kumimoji="1" lang="zh-CN" altLang="en-US" sz="2400" dirty="0" smtClean="0"/>
              <a:t>学会</a:t>
            </a:r>
            <a:r>
              <a:rPr kumimoji="1" lang="en-US" altLang="zh-CN" sz="2400" dirty="0" smtClean="0"/>
              <a:t>Linux</a:t>
            </a:r>
            <a:r>
              <a:rPr kumimoji="1" lang="zh-CN" altLang="en-US" sz="2400" dirty="0" smtClean="0"/>
              <a:t>服务器的搭建和使用、维护等</a:t>
            </a:r>
            <a:endParaRPr kumimoji="1" lang="zh-CN" altLang="en-US" sz="2400" dirty="0"/>
          </a:p>
        </p:txBody>
      </p:sp>
    </p:spTree>
    <p:extLst>
      <p:ext uri="{BB962C8B-B14F-4D97-AF65-F5344CB8AC3E}">
        <p14:creationId xmlns:p14="http://schemas.microsoft.com/office/powerpoint/2010/main" val="6758599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已完成工作</a:t>
            </a:r>
            <a:endParaRPr kumimoji="1" lang="zh-CN" altLang="en-US" dirty="0"/>
          </a:p>
        </p:txBody>
      </p:sp>
      <p:sp>
        <p:nvSpPr>
          <p:cNvPr id="3" name="内容占位符 2"/>
          <p:cNvSpPr>
            <a:spLocks noGrp="1"/>
          </p:cNvSpPr>
          <p:nvPr>
            <p:ph idx="1"/>
          </p:nvPr>
        </p:nvSpPr>
        <p:spPr/>
        <p:txBody>
          <a:bodyPr/>
          <a:lstStyle/>
          <a:p>
            <a:r>
              <a:rPr kumimoji="1" lang="zh-CN" altLang="en-US" sz="2800" dirty="0" smtClean="0"/>
              <a:t>工作一：学习相关知识并搭建开发环境</a:t>
            </a:r>
          </a:p>
          <a:p>
            <a:r>
              <a:rPr kumimoji="1" lang="zh-CN" altLang="en-US" sz="2800" dirty="0" smtClean="0">
                <a:solidFill>
                  <a:srgbClr val="FF0000"/>
                </a:solidFill>
              </a:rPr>
              <a:t>工作二：工具中需要用到的配置文件、日志表、中间文件、日志文件的结构设计</a:t>
            </a:r>
          </a:p>
          <a:p>
            <a:r>
              <a:rPr kumimoji="1" lang="zh-CN" altLang="en-US" sz="2800" dirty="0" smtClean="0"/>
              <a:t>工作三：软件整体架构和模块拆分</a:t>
            </a:r>
          </a:p>
          <a:p>
            <a:r>
              <a:rPr kumimoji="1" lang="zh-CN" altLang="en-US" sz="2800" dirty="0" smtClean="0"/>
              <a:t>工作四：表连接模块和触发器注入功能的开发</a:t>
            </a:r>
          </a:p>
          <a:p>
            <a:endParaRPr kumimoji="1" lang="zh-CN" altLang="en-US" dirty="0"/>
          </a:p>
        </p:txBody>
      </p:sp>
    </p:spTree>
    <p:extLst>
      <p:ext uri="{BB962C8B-B14F-4D97-AF65-F5344CB8AC3E}">
        <p14:creationId xmlns:p14="http://schemas.microsoft.com/office/powerpoint/2010/main" val="1432098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023027891"/>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35824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工作二：相关文件的设计和处理</a:t>
            </a:r>
            <a:endParaRPr kumimoji="1" lang="zh-CN" altLang="en-US" dirty="0"/>
          </a:p>
        </p:txBody>
      </p:sp>
      <p:sp>
        <p:nvSpPr>
          <p:cNvPr id="3" name="内容占位符 2"/>
          <p:cNvSpPr>
            <a:spLocks noGrp="1"/>
          </p:cNvSpPr>
          <p:nvPr>
            <p:ph idx="1"/>
          </p:nvPr>
        </p:nvSpPr>
        <p:spPr/>
        <p:txBody>
          <a:bodyPr>
            <a:normAutofit fontScale="92500"/>
          </a:bodyPr>
          <a:lstStyle/>
          <a:p>
            <a:r>
              <a:rPr kumimoji="1" lang="zh-CN" altLang="en-US" sz="2200" dirty="0" smtClean="0"/>
              <a:t>配置文件使用</a:t>
            </a:r>
            <a:r>
              <a:rPr kumimoji="1" lang="en-US" altLang="zh-CN" sz="2200" dirty="0" smtClean="0"/>
              <a:t>xml</a:t>
            </a:r>
            <a:r>
              <a:rPr kumimoji="1" lang="zh-CN" altLang="en-US" sz="2200" dirty="0" smtClean="0"/>
              <a:t>格式文件，每个特定元表示所需参数，格式化易于管理</a:t>
            </a:r>
          </a:p>
          <a:p>
            <a:r>
              <a:rPr kumimoji="1" lang="zh-CN" altLang="en-US" sz="2200" dirty="0" smtClean="0"/>
              <a:t>日志表文件使用</a:t>
            </a:r>
            <a:r>
              <a:rPr kumimoji="1" lang="en-US" altLang="zh-CN" sz="2200" dirty="0" smtClean="0"/>
              <a:t>xml</a:t>
            </a:r>
            <a:r>
              <a:rPr kumimoji="1" lang="zh-CN" altLang="en-US" sz="2200" dirty="0" smtClean="0"/>
              <a:t>格式文件，每个表的日志表都会存放于工具为该表所在的数据库生成的特定文件夹下面，这样便于工具的管理。</a:t>
            </a:r>
          </a:p>
          <a:p>
            <a:r>
              <a:rPr kumimoji="1" lang="zh-CN" altLang="en-US" sz="2200" dirty="0" smtClean="0"/>
              <a:t>根据日志表生成的中间文件同样是</a:t>
            </a:r>
            <a:r>
              <a:rPr kumimoji="1" lang="en-US" altLang="zh-CN" sz="2200" dirty="0" smtClean="0"/>
              <a:t>xml</a:t>
            </a:r>
            <a:r>
              <a:rPr kumimoji="1" lang="zh-CN" altLang="en-US" sz="2200" dirty="0" smtClean="0"/>
              <a:t>格式，也是为了方便工具的读取和处理，存放方式和位置同日志表，它和日志表都是会在增长到特定大小的时候转移到下一个存储文件，以免文件过大。在同步完成之后，日志表备份、中间文件会销毁。</a:t>
            </a:r>
          </a:p>
          <a:p>
            <a:r>
              <a:rPr kumimoji="1" lang="zh-CN" altLang="en-US" sz="2200" dirty="0" smtClean="0"/>
              <a:t>操作日志和错误日志使用</a:t>
            </a:r>
            <a:r>
              <a:rPr kumimoji="1" lang="en-US" altLang="zh-CN" sz="2200" dirty="0" smtClean="0"/>
              <a:t>txt</a:t>
            </a:r>
            <a:r>
              <a:rPr kumimoji="1" lang="zh-CN" altLang="en-US" sz="2200" dirty="0" smtClean="0"/>
              <a:t>格式，便于用户查看和阅读，存储方式和位置同上</a:t>
            </a:r>
          </a:p>
          <a:p>
            <a:r>
              <a:rPr kumimoji="1" lang="en-US" altLang="zh-CN" sz="2200" dirty="0"/>
              <a:t>HBASE</a:t>
            </a:r>
            <a:r>
              <a:rPr kumimoji="1" lang="zh-CN" altLang="en-US" sz="2200" dirty="0"/>
              <a:t>操作</a:t>
            </a:r>
            <a:r>
              <a:rPr kumimoji="1" lang="zh-CN" altLang="en-US" sz="2200" dirty="0" smtClean="0"/>
              <a:t>日志</a:t>
            </a:r>
            <a:r>
              <a:rPr kumimoji="1" lang="zh-CN" altLang="en-US" sz="2200" dirty="0" smtClean="0"/>
              <a:t>同上</a:t>
            </a:r>
            <a:endParaRPr kumimoji="1" lang="zh-CN" altLang="en-US" sz="2200" dirty="0"/>
          </a:p>
          <a:p>
            <a:endParaRPr kumimoji="1" lang="zh-CN" altLang="en-US" dirty="0"/>
          </a:p>
        </p:txBody>
      </p:sp>
    </p:spTree>
    <p:extLst>
      <p:ext uri="{BB962C8B-B14F-4D97-AF65-F5344CB8AC3E}">
        <p14:creationId xmlns:p14="http://schemas.microsoft.com/office/powerpoint/2010/main" val="1920154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已完成工作</a:t>
            </a:r>
            <a:endParaRPr kumimoji="1" lang="zh-CN" altLang="en-US" dirty="0"/>
          </a:p>
        </p:txBody>
      </p:sp>
      <p:sp>
        <p:nvSpPr>
          <p:cNvPr id="3" name="内容占位符 2"/>
          <p:cNvSpPr>
            <a:spLocks noGrp="1"/>
          </p:cNvSpPr>
          <p:nvPr>
            <p:ph idx="1"/>
          </p:nvPr>
        </p:nvSpPr>
        <p:spPr/>
        <p:txBody>
          <a:bodyPr/>
          <a:lstStyle/>
          <a:p>
            <a:r>
              <a:rPr kumimoji="1" lang="zh-CN" altLang="en-US" sz="2800" dirty="0" smtClean="0"/>
              <a:t>工作一：学习相关知识并搭建开发环境</a:t>
            </a:r>
          </a:p>
          <a:p>
            <a:r>
              <a:rPr kumimoji="1" lang="zh-CN" altLang="en-US" sz="2800" dirty="0" smtClean="0"/>
              <a:t>工作二：工具中需要用到的配置文件、日志表、中间文件、日志文件的结构设计</a:t>
            </a:r>
          </a:p>
          <a:p>
            <a:r>
              <a:rPr kumimoji="1" lang="zh-CN" altLang="en-US" sz="2800" dirty="0" smtClean="0">
                <a:solidFill>
                  <a:srgbClr val="FF0000"/>
                </a:solidFill>
              </a:rPr>
              <a:t>工作三：软件整体架构和模块拆分</a:t>
            </a:r>
          </a:p>
          <a:p>
            <a:r>
              <a:rPr kumimoji="1" lang="zh-CN" altLang="en-US" sz="2800" dirty="0" smtClean="0"/>
              <a:t>工作四：表连接模块和触发器注入功能的开发</a:t>
            </a:r>
          </a:p>
          <a:p>
            <a:endParaRPr kumimoji="1" lang="zh-CN" altLang="en-US" dirty="0"/>
          </a:p>
        </p:txBody>
      </p:sp>
    </p:spTree>
    <p:extLst>
      <p:ext uri="{BB962C8B-B14F-4D97-AF65-F5344CB8AC3E}">
        <p14:creationId xmlns:p14="http://schemas.microsoft.com/office/powerpoint/2010/main" val="5645944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工作三：整体架构和模块拆分</a:t>
            </a:r>
            <a:endParaRPr kumimoji="1" lang="zh-CN" altLang="en-US" dirty="0"/>
          </a:p>
        </p:txBody>
      </p:sp>
      <p:sp>
        <p:nvSpPr>
          <p:cNvPr id="3" name="内容占位符 2"/>
          <p:cNvSpPr>
            <a:spLocks noGrp="1"/>
          </p:cNvSpPr>
          <p:nvPr>
            <p:ph idx="1"/>
          </p:nvPr>
        </p:nvSpPr>
        <p:spPr>
          <a:xfrm>
            <a:off x="2589212" y="1904999"/>
            <a:ext cx="8915400" cy="4405859"/>
          </a:xfrm>
        </p:spPr>
        <p:txBody>
          <a:bodyPr>
            <a:normAutofit/>
          </a:bodyPr>
          <a:lstStyle/>
          <a:p>
            <a:r>
              <a:rPr kumimoji="1" lang="zh-CN" altLang="en-US" dirty="0" smtClean="0"/>
              <a:t>该工具开发为一个独立的软件，可以在多个平台上运行，不依赖其他第三方接口或者功能部分</a:t>
            </a:r>
          </a:p>
          <a:p>
            <a:r>
              <a:rPr kumimoji="1" lang="zh-CN" altLang="en-US" dirty="0" smtClean="0"/>
              <a:t>该工具总共分为三大模块：</a:t>
            </a:r>
          </a:p>
          <a:p>
            <a:pPr lvl="1"/>
            <a:r>
              <a:rPr kumimoji="1" lang="zh-CN" altLang="en-US" dirty="0" smtClean="0"/>
              <a:t>读表模块</a:t>
            </a:r>
          </a:p>
          <a:p>
            <a:pPr marL="457200" lvl="1" indent="0">
              <a:buNone/>
            </a:pPr>
            <a:r>
              <a:rPr kumimoji="1" lang="zh-CN" altLang="en-US" dirty="0" smtClean="0"/>
              <a:t>      读取配置文件中的参数，进行关系数据库的连接并生成相应的文件夹，然后对需要同步的表设置触发器进行监控，生成日志表传输给表处理模块，生成日志</a:t>
            </a:r>
          </a:p>
          <a:p>
            <a:pPr lvl="1"/>
            <a:r>
              <a:rPr kumimoji="1" lang="zh-CN" altLang="en-US" dirty="0" smtClean="0"/>
              <a:t>表处理模块</a:t>
            </a:r>
          </a:p>
          <a:p>
            <a:pPr marL="457200" lvl="1" indent="0">
              <a:buNone/>
            </a:pPr>
            <a:r>
              <a:rPr kumimoji="1" lang="zh-CN" altLang="en-US" dirty="0"/>
              <a:t> </a:t>
            </a:r>
            <a:r>
              <a:rPr kumimoji="1" lang="zh-CN" altLang="en-US" dirty="0" smtClean="0"/>
              <a:t>     接收读表模块传输过来的日志表，读取相应表中的变更数据，进行依赖处理，生成中间文件，传输给存表模块，生成日志</a:t>
            </a:r>
          </a:p>
          <a:p>
            <a:pPr lvl="1"/>
            <a:r>
              <a:rPr kumimoji="1" lang="zh-CN" altLang="en-US" dirty="0" smtClean="0"/>
              <a:t>存表模块</a:t>
            </a:r>
          </a:p>
          <a:p>
            <a:pPr marL="457200" lvl="1" indent="0">
              <a:buNone/>
            </a:pPr>
            <a:r>
              <a:rPr kumimoji="1" lang="zh-CN" altLang="en-US" dirty="0" smtClean="0"/>
              <a:t>      接收从表处理模块传输的中间文件，按照规则存入</a:t>
            </a:r>
            <a:r>
              <a:rPr kumimoji="1" lang="en-US" altLang="zh-CN" dirty="0" smtClean="0"/>
              <a:t>HBASE</a:t>
            </a:r>
            <a:r>
              <a:rPr kumimoji="1" lang="zh-CN" altLang="en-US" dirty="0" smtClean="0"/>
              <a:t>，生成日志和处理结果等文件，同时对中间文件和日志表、日志等文件进行备份和其他处理</a:t>
            </a:r>
            <a:endParaRPr kumimoji="1" lang="zh-CN" altLang="en-US" dirty="0"/>
          </a:p>
        </p:txBody>
      </p:sp>
    </p:spTree>
    <p:extLst>
      <p:ext uri="{BB962C8B-B14F-4D97-AF65-F5344CB8AC3E}">
        <p14:creationId xmlns:p14="http://schemas.microsoft.com/office/powerpoint/2010/main" val="11894581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已完成工作</a:t>
            </a:r>
            <a:endParaRPr kumimoji="1" lang="zh-CN" altLang="en-US" dirty="0"/>
          </a:p>
        </p:txBody>
      </p:sp>
      <p:sp>
        <p:nvSpPr>
          <p:cNvPr id="3" name="内容占位符 2"/>
          <p:cNvSpPr>
            <a:spLocks noGrp="1"/>
          </p:cNvSpPr>
          <p:nvPr>
            <p:ph idx="1"/>
          </p:nvPr>
        </p:nvSpPr>
        <p:spPr/>
        <p:txBody>
          <a:bodyPr/>
          <a:lstStyle/>
          <a:p>
            <a:r>
              <a:rPr kumimoji="1" lang="zh-CN" altLang="en-US" sz="2800" dirty="0" smtClean="0"/>
              <a:t>工作一：学习相关知识并搭建开发环境</a:t>
            </a:r>
          </a:p>
          <a:p>
            <a:r>
              <a:rPr kumimoji="1" lang="zh-CN" altLang="en-US" sz="2800" dirty="0" smtClean="0"/>
              <a:t>工作二：工具中需要用到的配置文件、日志表、中间文件、日志文件的结构设计</a:t>
            </a:r>
          </a:p>
          <a:p>
            <a:r>
              <a:rPr kumimoji="1" lang="zh-CN" altLang="en-US" sz="2800" dirty="0" smtClean="0"/>
              <a:t>工作三：软件整体架构和模块拆分</a:t>
            </a:r>
          </a:p>
          <a:p>
            <a:r>
              <a:rPr kumimoji="1" lang="zh-CN" altLang="en-US" sz="2800" dirty="0" smtClean="0">
                <a:solidFill>
                  <a:srgbClr val="FF0000"/>
                </a:solidFill>
              </a:rPr>
              <a:t>工作四：表连接模块和触发器注入功能的开发</a:t>
            </a:r>
          </a:p>
          <a:p>
            <a:endParaRPr kumimoji="1" lang="zh-CN" altLang="en-US" dirty="0"/>
          </a:p>
        </p:txBody>
      </p:sp>
    </p:spTree>
    <p:extLst>
      <p:ext uri="{BB962C8B-B14F-4D97-AF65-F5344CB8AC3E}">
        <p14:creationId xmlns:p14="http://schemas.microsoft.com/office/powerpoint/2010/main" val="20155640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工作四：表连接模块的开发</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配置文件的设计</a:t>
            </a:r>
          </a:p>
          <a:p>
            <a:r>
              <a:rPr kumimoji="1" lang="en-US" altLang="zh-CN" sz="2400" dirty="0" smtClean="0"/>
              <a:t>Hibernate</a:t>
            </a:r>
            <a:r>
              <a:rPr kumimoji="1" lang="zh-CN" altLang="en-US" sz="2400" dirty="0" smtClean="0"/>
              <a:t>连接几种关系数据库的配置</a:t>
            </a:r>
          </a:p>
          <a:p>
            <a:r>
              <a:rPr kumimoji="1" lang="zh-CN" altLang="en-US" sz="2400" dirty="0" smtClean="0"/>
              <a:t>差错控制和输出、记录日志</a:t>
            </a:r>
          </a:p>
          <a:p>
            <a:r>
              <a:rPr kumimoji="1" lang="zh-CN" altLang="en-US" sz="2400" dirty="0" smtClean="0"/>
              <a:t>连接成功之后的文件夹生成、文件生成</a:t>
            </a:r>
          </a:p>
          <a:p>
            <a:r>
              <a:rPr kumimoji="1" lang="zh-CN" altLang="en-US" sz="2400" dirty="0" smtClean="0"/>
              <a:t>根据配置参数的触发器注入</a:t>
            </a:r>
          </a:p>
          <a:p>
            <a:r>
              <a:rPr kumimoji="1" lang="zh-CN" altLang="en-US" sz="2400" dirty="0" smtClean="0"/>
              <a:t>日志表设计</a:t>
            </a:r>
          </a:p>
          <a:p>
            <a:r>
              <a:rPr kumimoji="1" lang="zh-CN" altLang="en-US" sz="2400" dirty="0" smtClean="0"/>
              <a:t>触发器出发之后的日志表生成</a:t>
            </a:r>
            <a:endParaRPr kumimoji="1" lang="zh-CN" altLang="en-US" sz="2400" dirty="0"/>
          </a:p>
        </p:txBody>
      </p:sp>
    </p:spTree>
    <p:extLst>
      <p:ext uri="{BB962C8B-B14F-4D97-AF65-F5344CB8AC3E}">
        <p14:creationId xmlns:p14="http://schemas.microsoft.com/office/powerpoint/2010/main" val="18311511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467539007"/>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35230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后续工作</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b="1" dirty="0" smtClean="0"/>
              <a:t>待解决问题：</a:t>
            </a:r>
          </a:p>
          <a:p>
            <a:pPr lvl="1"/>
            <a:r>
              <a:rPr kumimoji="1" lang="zh-CN" altLang="en-US" sz="2000" dirty="0" smtClean="0"/>
              <a:t>中间文件和日志文件的完善</a:t>
            </a:r>
          </a:p>
          <a:p>
            <a:pPr marL="457200" lvl="1" indent="0">
              <a:buNone/>
            </a:pPr>
            <a:r>
              <a:rPr kumimoji="1" lang="zh-CN" altLang="en-US" sz="2000" dirty="0"/>
              <a:t>	</a:t>
            </a:r>
            <a:r>
              <a:rPr kumimoji="1" lang="zh-CN" altLang="en-US" sz="2000" dirty="0" smtClean="0"/>
              <a:t>在概要设计的基础上结合编码中的需要进行更实用的设计</a:t>
            </a:r>
          </a:p>
          <a:p>
            <a:pPr lvl="1"/>
            <a:r>
              <a:rPr kumimoji="1" lang="zh-CN" altLang="en-US" sz="2000" dirty="0" smtClean="0"/>
              <a:t>断点续传的实现</a:t>
            </a:r>
          </a:p>
          <a:p>
            <a:pPr marL="457200" lvl="1" indent="0">
              <a:buNone/>
            </a:pPr>
            <a:r>
              <a:rPr kumimoji="1" lang="zh-CN" altLang="en-US" sz="2000" dirty="0"/>
              <a:t>	</a:t>
            </a:r>
            <a:r>
              <a:rPr kumimoji="1" lang="zh-CN" altLang="en-US" sz="2000" dirty="0" smtClean="0"/>
              <a:t>每次中间文件被存表模块存入</a:t>
            </a:r>
            <a:r>
              <a:rPr kumimoji="1" lang="en-US" altLang="zh-CN" sz="2000" dirty="0" smtClean="0"/>
              <a:t>HBASE</a:t>
            </a:r>
            <a:r>
              <a:rPr kumimoji="1" lang="zh-CN" altLang="en-US" sz="2000" dirty="0" smtClean="0"/>
              <a:t>之后才会被销毁，因此在出现故障重启只有，会先遍历中间文件的文件夹，对其先进行处理，这样就能做到断点续传</a:t>
            </a:r>
          </a:p>
          <a:p>
            <a:pPr lvl="1"/>
            <a:r>
              <a:rPr kumimoji="1" lang="zh-CN" altLang="en-US" sz="2000" dirty="0" smtClean="0"/>
              <a:t>表处理模块和存表模块的实现</a:t>
            </a:r>
          </a:p>
          <a:p>
            <a:pPr marL="457200" lvl="1" indent="0">
              <a:buNone/>
            </a:pPr>
            <a:r>
              <a:rPr kumimoji="1" lang="zh-CN" altLang="en-US" sz="2000" dirty="0"/>
              <a:t>	</a:t>
            </a:r>
            <a:r>
              <a:rPr kumimoji="1" lang="zh-CN" altLang="en-US" sz="2000" dirty="0" smtClean="0"/>
              <a:t>按照之前的概要设计和编码思路进行实现</a:t>
            </a:r>
            <a:endParaRPr kumimoji="1" lang="zh-CN" altLang="en-US" sz="2000" dirty="0"/>
          </a:p>
        </p:txBody>
      </p:sp>
    </p:spTree>
    <p:extLst>
      <p:ext uri="{BB962C8B-B14F-4D97-AF65-F5344CB8AC3E}">
        <p14:creationId xmlns:p14="http://schemas.microsoft.com/office/powerpoint/2010/main" val="10718091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后续工作</a:t>
            </a:r>
            <a:endParaRPr kumimoji="1" lang="zh-CN" altLang="en-US" dirty="0"/>
          </a:p>
        </p:txBody>
      </p:sp>
      <p:sp>
        <p:nvSpPr>
          <p:cNvPr id="3" name="内容占位符 2"/>
          <p:cNvSpPr>
            <a:spLocks noGrp="1"/>
          </p:cNvSpPr>
          <p:nvPr>
            <p:ph idx="1"/>
          </p:nvPr>
        </p:nvSpPr>
        <p:spPr/>
        <p:txBody>
          <a:bodyPr>
            <a:normAutofit/>
          </a:bodyPr>
          <a:lstStyle/>
          <a:p>
            <a:r>
              <a:rPr kumimoji="1" lang="zh-CN" altLang="en-US" sz="2800" b="1" dirty="0" smtClean="0"/>
              <a:t>后续工作</a:t>
            </a:r>
          </a:p>
          <a:p>
            <a:pPr lvl="1"/>
            <a:r>
              <a:rPr kumimoji="1" lang="zh-CN" altLang="en-US" sz="2400" dirty="0" smtClean="0"/>
              <a:t>解决未解决问题</a:t>
            </a:r>
          </a:p>
          <a:p>
            <a:pPr lvl="1"/>
            <a:r>
              <a:rPr kumimoji="1" lang="zh-CN" altLang="en-US" sz="2400" dirty="0" smtClean="0"/>
              <a:t>进行测试、优化</a:t>
            </a:r>
          </a:p>
          <a:p>
            <a:pPr lvl="1"/>
            <a:r>
              <a:rPr kumimoji="1" lang="zh-CN" altLang="en-US" sz="2400" dirty="0" smtClean="0"/>
              <a:t>编写论文、准备答辩</a:t>
            </a:r>
            <a:endParaRPr kumimoji="1" lang="zh-CN" altLang="en-US" sz="2400" dirty="0"/>
          </a:p>
        </p:txBody>
      </p:sp>
    </p:spTree>
    <p:extLst>
      <p:ext uri="{BB962C8B-B14F-4D97-AF65-F5344CB8AC3E}">
        <p14:creationId xmlns:p14="http://schemas.microsoft.com/office/powerpoint/2010/main" val="2434824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589212" y="2887625"/>
            <a:ext cx="8911687" cy="1280890"/>
          </a:xfrm>
        </p:spPr>
        <p:txBody>
          <a:bodyPr>
            <a:normAutofit/>
          </a:bodyPr>
          <a:lstStyle/>
          <a:p>
            <a:pPr algn="ctr"/>
            <a:r>
              <a:rPr kumimoji="1" lang="zh-CN" altLang="en-US" sz="4800" b="1" dirty="0" smtClean="0"/>
              <a:t>谢谢观看！</a:t>
            </a:r>
            <a:endParaRPr kumimoji="1" lang="zh-CN" altLang="en-US" sz="4800" b="1" dirty="0"/>
          </a:p>
        </p:txBody>
      </p:sp>
      <p:sp>
        <p:nvSpPr>
          <p:cNvPr id="4" name="文本框 3"/>
          <p:cNvSpPr txBox="1"/>
          <p:nvPr/>
        </p:nvSpPr>
        <p:spPr>
          <a:xfrm>
            <a:off x="8034728" y="5306518"/>
            <a:ext cx="2818151" cy="369332"/>
          </a:xfrm>
          <a:prstGeom prst="rect">
            <a:avLst/>
          </a:prstGeom>
          <a:noFill/>
        </p:spPr>
        <p:txBody>
          <a:bodyPr wrap="square" rtlCol="0">
            <a:spAutoFit/>
          </a:bodyPr>
          <a:lstStyle/>
          <a:p>
            <a:r>
              <a:rPr kumimoji="1" lang="zh-CN" altLang="en-US" dirty="0" smtClean="0"/>
              <a:t>胡官涛</a:t>
            </a:r>
            <a:endParaRPr kumimoji="1" lang="zh-CN" altLang="en-US" dirty="0"/>
          </a:p>
        </p:txBody>
      </p:sp>
    </p:spTree>
    <p:extLst>
      <p:ext uri="{BB962C8B-B14F-4D97-AF65-F5344CB8AC3E}">
        <p14:creationId xmlns:p14="http://schemas.microsoft.com/office/powerpoint/2010/main" val="1275299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228593565"/>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8898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研究方向和现状</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b="1" dirty="0" smtClean="0"/>
              <a:t>研究背景：</a:t>
            </a:r>
          </a:p>
          <a:p>
            <a:pPr lvl="1"/>
            <a:r>
              <a:rPr kumimoji="1" lang="zh-CN" altLang="en-US" sz="2200" dirty="0" smtClean="0"/>
              <a:t>关系数据库在复杂业务关系和中小量级的数据处理中有很好的性能，并且支持</a:t>
            </a:r>
            <a:r>
              <a:rPr kumimoji="1" lang="en-US" altLang="zh-CN" sz="2200" dirty="0" err="1" smtClean="0"/>
              <a:t>sql</a:t>
            </a:r>
            <a:r>
              <a:rPr kumimoji="1" lang="zh-CN" altLang="en-US" sz="2200" dirty="0" smtClean="0"/>
              <a:t>，但是对海量数据的处理很吃力。</a:t>
            </a:r>
          </a:p>
          <a:p>
            <a:pPr lvl="1"/>
            <a:r>
              <a:rPr kumimoji="1" lang="en-US" altLang="zh-CN" sz="2200" dirty="0" smtClean="0"/>
              <a:t>HBASE</a:t>
            </a:r>
            <a:r>
              <a:rPr kumimoji="1" lang="zh-CN" altLang="en-US" sz="2200" dirty="0" smtClean="0"/>
              <a:t>在高并发、大吞吐量、大数据量的查询和运算中有高性能，但是不支持</a:t>
            </a:r>
            <a:r>
              <a:rPr kumimoji="1" lang="en-US" altLang="zh-CN" sz="2200" dirty="0" err="1" smtClean="0"/>
              <a:t>sql</a:t>
            </a:r>
            <a:r>
              <a:rPr kumimoji="1" lang="zh-CN" altLang="en-US" sz="2200" dirty="0" smtClean="0"/>
              <a:t>，在复杂数据关系的处理方面也有不足。</a:t>
            </a:r>
          </a:p>
          <a:p>
            <a:pPr lvl="1"/>
            <a:r>
              <a:rPr kumimoji="1" lang="zh-CN" altLang="en-US" sz="2200" dirty="0" smtClean="0"/>
              <a:t>因此在存储数据的时候，把他们同时存储在</a:t>
            </a:r>
            <a:r>
              <a:rPr kumimoji="1" lang="en-US" altLang="zh-CN" sz="2200" dirty="0" smtClean="0"/>
              <a:t>HBASE</a:t>
            </a:r>
            <a:r>
              <a:rPr kumimoji="1" lang="zh-CN" altLang="en-US" sz="2200" dirty="0" smtClean="0"/>
              <a:t>和关系数据库中，在不同需求场景的时候分别使用</a:t>
            </a:r>
            <a:r>
              <a:rPr kumimoji="1" lang="en-US" altLang="zh-CN" sz="2200" dirty="0" smtClean="0"/>
              <a:t>HBASE</a:t>
            </a:r>
            <a:r>
              <a:rPr kumimoji="1" lang="zh-CN" altLang="en-US" sz="2200" dirty="0" smtClean="0"/>
              <a:t>和关系数据库，从而能大大提高效率。这个时候就需要研究出一个数据库同步工具来辅助我们完成实时同步存储到两种数据库中的工作。</a:t>
            </a:r>
          </a:p>
        </p:txBody>
      </p:sp>
    </p:spTree>
    <p:extLst>
      <p:ext uri="{BB962C8B-B14F-4D97-AF65-F5344CB8AC3E}">
        <p14:creationId xmlns:p14="http://schemas.microsoft.com/office/powerpoint/2010/main" val="127127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研究方向和现状</a:t>
            </a:r>
          </a:p>
        </p:txBody>
      </p:sp>
      <p:sp>
        <p:nvSpPr>
          <p:cNvPr id="3" name="内容占位符 2"/>
          <p:cNvSpPr>
            <a:spLocks noGrp="1"/>
          </p:cNvSpPr>
          <p:nvPr>
            <p:ph idx="1"/>
          </p:nvPr>
        </p:nvSpPr>
        <p:spPr>
          <a:xfrm>
            <a:off x="2589212" y="2133599"/>
            <a:ext cx="8915400" cy="4162269"/>
          </a:xfrm>
        </p:spPr>
        <p:txBody>
          <a:bodyPr>
            <a:normAutofit/>
          </a:bodyPr>
          <a:lstStyle/>
          <a:p>
            <a:pPr marL="342900" lvl="1" indent="-342900"/>
            <a:r>
              <a:rPr kumimoji="1" lang="zh-CN" altLang="en-US" sz="2400" b="1" dirty="0" smtClean="0"/>
              <a:t>相关研究现状：</a:t>
            </a:r>
            <a:endParaRPr kumimoji="1" lang="zh-CN" altLang="en-US" sz="2400" b="1" dirty="0" smtClean="0"/>
          </a:p>
          <a:p>
            <a:pPr marL="742950" lvl="2" indent="-342900"/>
            <a:r>
              <a:rPr kumimoji="1" lang="en-US" altLang="zh-CN" sz="2400" dirty="0" smtClean="0"/>
              <a:t>oracle</a:t>
            </a:r>
            <a:r>
              <a:rPr kumimoji="1" lang="zh-CN" altLang="en-US" sz="2400" dirty="0"/>
              <a:t>公司已有从关系数据库导出到</a:t>
            </a:r>
            <a:r>
              <a:rPr kumimoji="1" lang="en-US" altLang="zh-CN" sz="2400" dirty="0"/>
              <a:t>HBASE</a:t>
            </a:r>
            <a:r>
              <a:rPr kumimoji="1" lang="zh-CN" altLang="en-US" sz="2400" dirty="0" smtClean="0"/>
              <a:t>的</a:t>
            </a:r>
            <a:r>
              <a:rPr kumimoji="1" lang="zh-CN" altLang="en-US" sz="2400" dirty="0" smtClean="0"/>
              <a:t>开源</a:t>
            </a:r>
            <a:r>
              <a:rPr kumimoji="1" lang="zh-CN" altLang="en-US" sz="2400" dirty="0" smtClean="0"/>
              <a:t>工具</a:t>
            </a:r>
            <a:r>
              <a:rPr kumimoji="1" lang="zh-CN" altLang="en-US" sz="2400" dirty="0"/>
              <a:t>：</a:t>
            </a:r>
            <a:r>
              <a:rPr kumimoji="1" lang="en-US" altLang="zh-CN" sz="2400" dirty="0" err="1"/>
              <a:t>sqoop</a:t>
            </a:r>
            <a:r>
              <a:rPr kumimoji="1" lang="zh-CN" altLang="en-US" sz="2400" dirty="0"/>
              <a:t>，用于在</a:t>
            </a:r>
            <a:r>
              <a:rPr kumimoji="1" lang="en-US" altLang="zh-CN" sz="2400" dirty="0" smtClean="0"/>
              <a:t>HBASE</a:t>
            </a:r>
            <a:r>
              <a:rPr kumimoji="1" lang="zh-CN" altLang="en-US" sz="2400" dirty="0" smtClean="0"/>
              <a:t>与关系</a:t>
            </a:r>
            <a:r>
              <a:rPr kumimoji="1" lang="zh-CN" altLang="en-US" sz="2400" dirty="0" smtClean="0"/>
              <a:t>数据库间</a:t>
            </a:r>
            <a:r>
              <a:rPr kumimoji="1" lang="zh-CN" altLang="en-US" sz="2400" dirty="0"/>
              <a:t>进行数据</a:t>
            </a:r>
            <a:r>
              <a:rPr kumimoji="1" lang="zh-CN" altLang="en-US" sz="2400" dirty="0" smtClean="0"/>
              <a:t>的</a:t>
            </a:r>
            <a:r>
              <a:rPr kumimoji="1" lang="zh-CN" altLang="en-US" sz="2400" dirty="0" smtClean="0"/>
              <a:t>双向</a:t>
            </a:r>
            <a:r>
              <a:rPr kumimoji="1" lang="zh-CN" altLang="en-US" sz="2400" dirty="0" smtClean="0"/>
              <a:t>传递（</a:t>
            </a:r>
            <a:r>
              <a:rPr kumimoji="1" lang="zh-CN" altLang="en-US" sz="2400" dirty="0" smtClean="0"/>
              <a:t>即导入导出</a:t>
            </a:r>
            <a:r>
              <a:rPr kumimoji="1" lang="zh-CN" altLang="en-US" sz="2400" dirty="0" smtClean="0"/>
              <a:t>）</a:t>
            </a:r>
          </a:p>
          <a:p>
            <a:pPr marL="742950" lvl="2" indent="-342900"/>
            <a:r>
              <a:rPr kumimoji="1" lang="zh-CN" altLang="en-US" sz="2400" dirty="0" smtClean="0"/>
              <a:t>市面上多为异构关系数据库之间的同步工具，关系数据库到</a:t>
            </a:r>
            <a:r>
              <a:rPr kumimoji="1" lang="en-US" altLang="zh-CN" sz="2400" dirty="0" smtClean="0"/>
              <a:t>HBASE</a:t>
            </a:r>
            <a:r>
              <a:rPr kumimoji="1" lang="zh-CN" altLang="en-US" sz="2400" dirty="0" smtClean="0"/>
              <a:t>同步工具较少</a:t>
            </a:r>
          </a:p>
          <a:p>
            <a:pPr marL="742950" lvl="2" indent="-342900"/>
            <a:r>
              <a:rPr kumimoji="1" lang="zh-CN" altLang="en-US" sz="2400" dirty="0" smtClean="0"/>
              <a:t>网上有一个</a:t>
            </a:r>
            <a:r>
              <a:rPr kumimoji="1" lang="en-US" altLang="zh-CN" sz="2400" dirty="0"/>
              <a:t>MySQL</a:t>
            </a:r>
            <a:r>
              <a:rPr kumimoji="1" lang="zh-CN" altLang="en-US" sz="2400" dirty="0"/>
              <a:t>数据库到</a:t>
            </a:r>
            <a:r>
              <a:rPr kumimoji="1" lang="en-US" altLang="zh-CN" sz="2400" dirty="0" err="1"/>
              <a:t>Redis</a:t>
            </a:r>
            <a:r>
              <a:rPr kumimoji="1" lang="en-US" altLang="zh-CN" sz="2400" dirty="0"/>
              <a:t>,</a:t>
            </a:r>
            <a:r>
              <a:rPr kumimoji="1" lang="zh-CN" altLang="en-US" sz="2400" dirty="0"/>
              <a:t>以及</a:t>
            </a:r>
            <a:r>
              <a:rPr kumimoji="1" lang="en-US" altLang="zh-CN" sz="2400" dirty="0"/>
              <a:t>HBASE</a:t>
            </a:r>
            <a:r>
              <a:rPr kumimoji="1" lang="zh-CN" altLang="en-US" sz="2400" dirty="0"/>
              <a:t>的全量，以及增量</a:t>
            </a:r>
            <a:r>
              <a:rPr kumimoji="1" lang="zh-CN" altLang="en-US" sz="2400" dirty="0" smtClean="0"/>
              <a:t>同步工具</a:t>
            </a:r>
            <a:r>
              <a:rPr kumimoji="1" lang="en-US" altLang="zh-CN" sz="2400" dirty="0" err="1" smtClean="0"/>
              <a:t>mybus</a:t>
            </a:r>
            <a:r>
              <a:rPr kumimoji="1" lang="zh-CN" altLang="en-US" sz="2400" dirty="0" smtClean="0"/>
              <a:t>，但是支持的关系数据库数据库类型只有</a:t>
            </a:r>
            <a:r>
              <a:rPr kumimoji="1" lang="en-US" altLang="zh-CN" sz="2400" dirty="0" err="1" smtClean="0"/>
              <a:t>mysql</a:t>
            </a:r>
            <a:r>
              <a:rPr kumimoji="1" lang="zh-CN" altLang="en-US" sz="2400" dirty="0" smtClean="0"/>
              <a:t>，而且只能在</a:t>
            </a:r>
            <a:r>
              <a:rPr kumimoji="1" lang="en-US" altLang="zh-CN" sz="2400" dirty="0" err="1" smtClean="0"/>
              <a:t>centOS</a:t>
            </a:r>
            <a:r>
              <a:rPr kumimoji="1" lang="zh-CN" altLang="en-US" sz="2400" dirty="0" smtClean="0"/>
              <a:t>中运行，移植性差。</a:t>
            </a:r>
            <a:endParaRPr kumimoji="1" lang="zh-CN" altLang="en-US" sz="2400" dirty="0" smtClean="0"/>
          </a:p>
          <a:p>
            <a:endParaRPr kumimoji="1" lang="zh-CN" altLang="en-US" dirty="0"/>
          </a:p>
        </p:txBody>
      </p:sp>
    </p:spTree>
    <p:extLst>
      <p:ext uri="{BB962C8B-B14F-4D97-AF65-F5344CB8AC3E}">
        <p14:creationId xmlns:p14="http://schemas.microsoft.com/office/powerpoint/2010/main" val="1000641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研究方向和现状</a:t>
            </a:r>
          </a:p>
        </p:txBody>
      </p:sp>
      <p:sp>
        <p:nvSpPr>
          <p:cNvPr id="3" name="内容占位符 2"/>
          <p:cNvSpPr>
            <a:spLocks noGrp="1"/>
          </p:cNvSpPr>
          <p:nvPr>
            <p:ph idx="1"/>
          </p:nvPr>
        </p:nvSpPr>
        <p:spPr/>
        <p:txBody>
          <a:bodyPr/>
          <a:lstStyle/>
          <a:p>
            <a:r>
              <a:rPr kumimoji="1" lang="zh-CN" altLang="en-US" sz="2400" b="1" dirty="0" smtClean="0"/>
              <a:t>课题内容和选择理由：</a:t>
            </a:r>
            <a:endParaRPr kumimoji="1" lang="zh-CN" altLang="en-US" sz="2400" b="1" dirty="0" smtClean="0"/>
          </a:p>
          <a:p>
            <a:pPr marL="800100" lvl="3" indent="-342900"/>
            <a:r>
              <a:rPr kumimoji="1" lang="zh-CN" altLang="en-US" sz="2200" dirty="0"/>
              <a:t>本课题的内容是：在</a:t>
            </a:r>
            <a:r>
              <a:rPr kumimoji="1" lang="en-US" altLang="zh-CN" sz="2200" dirty="0"/>
              <a:t>java</a:t>
            </a:r>
            <a:r>
              <a:rPr kumimoji="1" lang="zh-CN" altLang="en-US" sz="2200" dirty="0"/>
              <a:t>环境下，制作一个从关系数据库到</a:t>
            </a:r>
            <a:r>
              <a:rPr kumimoji="1" lang="en-US" altLang="zh-CN" sz="2200" dirty="0"/>
              <a:t>HBASE</a:t>
            </a:r>
            <a:r>
              <a:rPr kumimoji="1" lang="zh-CN" altLang="en-US" sz="2200" dirty="0"/>
              <a:t>的实时增量同步的工具，支持</a:t>
            </a:r>
            <a:r>
              <a:rPr kumimoji="1" lang="en-US" altLang="zh-CN" sz="2200" dirty="0"/>
              <a:t>MS-</a:t>
            </a:r>
            <a:r>
              <a:rPr kumimoji="1" lang="en-US" altLang="zh-CN" sz="2200" dirty="0" err="1"/>
              <a:t>sqlserver</a:t>
            </a:r>
            <a:r>
              <a:rPr kumimoji="1" lang="zh-CN" altLang="en-US" sz="2200" dirty="0"/>
              <a:t>、</a:t>
            </a:r>
            <a:r>
              <a:rPr kumimoji="1" lang="en-US" altLang="zh-CN" sz="2200" dirty="0"/>
              <a:t>oracle</a:t>
            </a:r>
            <a:r>
              <a:rPr kumimoji="1" lang="zh-CN" altLang="en-US" sz="2200" dirty="0"/>
              <a:t>、</a:t>
            </a:r>
            <a:r>
              <a:rPr kumimoji="1" lang="en-US" altLang="zh-CN" sz="2200" dirty="0" err="1"/>
              <a:t>mysql</a:t>
            </a:r>
            <a:r>
              <a:rPr kumimoji="1" lang="zh-CN" altLang="en-US" sz="2200" dirty="0"/>
              <a:t>、</a:t>
            </a:r>
            <a:r>
              <a:rPr kumimoji="1" lang="en-US" altLang="zh-CN" sz="2200" dirty="0"/>
              <a:t>DB2</a:t>
            </a:r>
            <a:r>
              <a:rPr kumimoji="1" lang="zh-CN" altLang="en-US" sz="2200" dirty="0"/>
              <a:t>、</a:t>
            </a:r>
            <a:r>
              <a:rPr kumimoji="1" lang="en-US" altLang="zh-CN" sz="2200" dirty="0" err="1"/>
              <a:t>sybase</a:t>
            </a:r>
            <a:r>
              <a:rPr kumimoji="1" lang="zh-CN" altLang="en-US" sz="2200" dirty="0"/>
              <a:t>五种主流关系数据库类型 </a:t>
            </a:r>
            <a:r>
              <a:rPr kumimoji="1" lang="zh-CN" altLang="en-US" sz="2200" dirty="0" smtClean="0"/>
              <a:t>。</a:t>
            </a:r>
          </a:p>
          <a:p>
            <a:pPr marL="800100" lvl="3" indent="-342900"/>
            <a:r>
              <a:rPr kumimoji="1" lang="zh-CN" altLang="en-US" sz="2200" dirty="0" smtClean="0"/>
              <a:t>选择理由：（</a:t>
            </a:r>
            <a:r>
              <a:rPr kumimoji="1" lang="en-US" altLang="zh-CN" sz="2200" dirty="0" smtClean="0"/>
              <a:t>1</a:t>
            </a:r>
            <a:r>
              <a:rPr kumimoji="1" lang="zh-CN" altLang="en-US" sz="2200" dirty="0" smtClean="0"/>
              <a:t>）导出功能已有成熟完善的解决方案</a:t>
            </a:r>
            <a:r>
              <a:rPr kumimoji="1" lang="en-US" altLang="zh-CN" sz="2200" dirty="0" err="1" smtClean="0"/>
              <a:t>sqoop</a:t>
            </a:r>
            <a:r>
              <a:rPr kumimoji="1" lang="zh-CN" altLang="en-US" sz="2200" dirty="0" smtClean="0"/>
              <a:t>，而全量同步可以用在导出之后进行增量同步的方式完成；（</a:t>
            </a:r>
            <a:r>
              <a:rPr kumimoji="1" lang="en-US" altLang="zh-CN" sz="2200" dirty="0" smtClean="0"/>
              <a:t>2</a:t>
            </a:r>
            <a:r>
              <a:rPr kumimoji="1" lang="zh-CN" altLang="en-US" sz="2200" dirty="0" smtClean="0"/>
              <a:t>）从</a:t>
            </a:r>
            <a:r>
              <a:rPr kumimoji="1" lang="en-US" altLang="zh-CN" sz="2200" dirty="0" smtClean="0"/>
              <a:t>HBASE</a:t>
            </a:r>
            <a:r>
              <a:rPr kumimoji="1" lang="zh-CN" altLang="en-US" sz="2200" dirty="0" smtClean="0"/>
              <a:t>到关系数据库的同步没有研究价值，在实际应用当中没有多少用处（</a:t>
            </a:r>
            <a:r>
              <a:rPr kumimoji="1" lang="en-US" altLang="zh-CN" sz="2200" dirty="0" smtClean="0"/>
              <a:t>3</a:t>
            </a:r>
            <a:r>
              <a:rPr kumimoji="1" lang="zh-CN" altLang="en-US" sz="2200" dirty="0" smtClean="0"/>
              <a:t>）</a:t>
            </a:r>
            <a:r>
              <a:rPr kumimoji="1" lang="en-US" altLang="zh-CN" sz="2200" dirty="0" smtClean="0"/>
              <a:t>Java</a:t>
            </a:r>
            <a:r>
              <a:rPr kumimoji="1" lang="zh-CN" altLang="en-US" sz="2200" dirty="0" smtClean="0"/>
              <a:t>语言性能高而且具有很好的移植性，多平台均可运行。</a:t>
            </a:r>
            <a:endParaRPr kumimoji="1" lang="zh-CN" altLang="en-US" sz="2200" dirty="0"/>
          </a:p>
          <a:p>
            <a:endParaRPr kumimoji="1" lang="zh-CN" altLang="en-US" dirty="0"/>
          </a:p>
        </p:txBody>
      </p:sp>
    </p:spTree>
    <p:extLst>
      <p:ext uri="{BB962C8B-B14F-4D97-AF65-F5344CB8AC3E}">
        <p14:creationId xmlns:p14="http://schemas.microsoft.com/office/powerpoint/2010/main" val="960552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417968853"/>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680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需求分析</a:t>
            </a:r>
            <a:endParaRPr kumimoji="1" lang="zh-CN" altLang="en-US" dirty="0"/>
          </a:p>
        </p:txBody>
      </p:sp>
      <p:sp>
        <p:nvSpPr>
          <p:cNvPr id="3" name="内容占位符 2"/>
          <p:cNvSpPr>
            <a:spLocks noGrp="1"/>
          </p:cNvSpPr>
          <p:nvPr>
            <p:ph idx="1"/>
          </p:nvPr>
        </p:nvSpPr>
        <p:spPr>
          <a:xfrm>
            <a:off x="2589212" y="1905000"/>
            <a:ext cx="8915400" cy="4006222"/>
          </a:xfrm>
        </p:spPr>
        <p:txBody>
          <a:bodyPr>
            <a:normAutofit lnSpcReduction="10000"/>
          </a:bodyPr>
          <a:lstStyle/>
          <a:p>
            <a:r>
              <a:rPr kumimoji="1" lang="zh-CN" altLang="en-US" sz="2800" dirty="0" smtClean="0"/>
              <a:t>该工具主要具备以下功能</a:t>
            </a:r>
          </a:p>
          <a:p>
            <a:pPr lvl="1"/>
            <a:r>
              <a:rPr kumimoji="1" lang="en-US" altLang="zh-CN" sz="2400" dirty="0" smtClean="0"/>
              <a:t>1</a:t>
            </a:r>
            <a:r>
              <a:rPr kumimoji="1" lang="zh-CN" altLang="en-US" sz="2400" dirty="0" smtClean="0"/>
              <a:t>：</a:t>
            </a:r>
            <a:r>
              <a:rPr kumimoji="1" lang="zh-CN" altLang="en-US" sz="2400" dirty="0" smtClean="0"/>
              <a:t>配置文件管理</a:t>
            </a:r>
          </a:p>
          <a:p>
            <a:pPr lvl="1"/>
            <a:r>
              <a:rPr kumimoji="1" lang="en-US" altLang="zh-CN" sz="2400" dirty="0" smtClean="0"/>
              <a:t>2</a:t>
            </a:r>
            <a:r>
              <a:rPr kumimoji="1" lang="zh-CN" altLang="en-US" sz="2400" dirty="0" smtClean="0"/>
              <a:t>：</a:t>
            </a:r>
            <a:r>
              <a:rPr kumimoji="1" lang="zh-CN" altLang="en-US" sz="2400" dirty="0"/>
              <a:t>关系数据库和</a:t>
            </a:r>
            <a:r>
              <a:rPr kumimoji="1" lang="en-US" altLang="zh-CN" sz="2400" dirty="0"/>
              <a:t>HBASE</a:t>
            </a:r>
            <a:r>
              <a:rPr kumimoji="1" lang="zh-CN" altLang="en-US" sz="2400" dirty="0"/>
              <a:t>的连接和</a:t>
            </a:r>
            <a:r>
              <a:rPr kumimoji="1" lang="zh-CN" altLang="en-US" sz="2400" dirty="0" smtClean="0"/>
              <a:t>管理</a:t>
            </a:r>
          </a:p>
          <a:p>
            <a:pPr lvl="1"/>
            <a:r>
              <a:rPr kumimoji="1" lang="en-US" altLang="zh-CN" sz="2400" dirty="0" smtClean="0"/>
              <a:t>3</a:t>
            </a:r>
            <a:r>
              <a:rPr kumimoji="1" lang="zh-CN" altLang="en-US" sz="2400" dirty="0" smtClean="0"/>
              <a:t>：关系数据库变化捕捉，生成日志表和中间文件，日志表和中间文件的备份和管理</a:t>
            </a:r>
          </a:p>
          <a:p>
            <a:pPr lvl="1"/>
            <a:r>
              <a:rPr kumimoji="1" lang="en-US" altLang="zh-CN" sz="2400" dirty="0" smtClean="0"/>
              <a:t>4</a:t>
            </a:r>
            <a:r>
              <a:rPr kumimoji="1" lang="zh-CN" altLang="en-US" sz="2400" dirty="0" smtClean="0"/>
              <a:t>：做到精确到某张表、某个时间段的同步，并能自定义同步策略</a:t>
            </a:r>
          </a:p>
          <a:p>
            <a:pPr lvl="1"/>
            <a:r>
              <a:rPr kumimoji="1" lang="en-US" altLang="zh-CN" sz="2400" dirty="0"/>
              <a:t>5</a:t>
            </a:r>
            <a:r>
              <a:rPr kumimoji="1" lang="zh-CN" altLang="en-US" sz="2400" dirty="0" smtClean="0"/>
              <a:t>：处理情况报告和日志输出</a:t>
            </a:r>
          </a:p>
          <a:p>
            <a:pPr lvl="1"/>
            <a:r>
              <a:rPr kumimoji="1" lang="en-US" altLang="zh-CN" sz="2400" dirty="0" smtClean="0"/>
              <a:t>6</a:t>
            </a:r>
            <a:r>
              <a:rPr kumimoji="1" lang="zh-CN" altLang="en-US" sz="2400" dirty="0" smtClean="0"/>
              <a:t>：断点续传功能，错误控制、错误日志输出和管理</a:t>
            </a:r>
          </a:p>
          <a:p>
            <a:endParaRPr kumimoji="1" lang="zh-CN" altLang="en-US" dirty="0"/>
          </a:p>
        </p:txBody>
      </p:sp>
    </p:spTree>
    <p:extLst>
      <p:ext uri="{BB962C8B-B14F-4D97-AF65-F5344CB8AC3E}">
        <p14:creationId xmlns:p14="http://schemas.microsoft.com/office/powerpoint/2010/main" val="1530376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需求分析</a:t>
            </a:r>
          </a:p>
        </p:txBody>
      </p:sp>
      <p:sp>
        <p:nvSpPr>
          <p:cNvPr id="3" name="内容占位符 2"/>
          <p:cNvSpPr>
            <a:spLocks noGrp="1"/>
          </p:cNvSpPr>
          <p:nvPr>
            <p:ph idx="1"/>
          </p:nvPr>
        </p:nvSpPr>
        <p:spPr>
          <a:xfrm>
            <a:off x="2589212" y="1573967"/>
            <a:ext cx="8915400" cy="4856813"/>
          </a:xfrm>
        </p:spPr>
        <p:txBody>
          <a:bodyPr>
            <a:normAutofit/>
          </a:bodyPr>
          <a:lstStyle/>
          <a:p>
            <a:r>
              <a:rPr kumimoji="1" lang="zh-CN" altLang="en-US" sz="2400" b="1" dirty="0" smtClean="0"/>
              <a:t>功能性需求分析</a:t>
            </a:r>
          </a:p>
          <a:p>
            <a:pPr lvl="1"/>
            <a:r>
              <a:rPr kumimoji="1" lang="zh-CN" altLang="en-US" dirty="0"/>
              <a:t>配置文件管理</a:t>
            </a:r>
          </a:p>
          <a:p>
            <a:pPr marL="457200" lvl="1" indent="0">
              <a:buNone/>
            </a:pPr>
            <a:r>
              <a:rPr kumimoji="1" lang="zh-CN" altLang="en-US" dirty="0"/>
              <a:t>	每次操作的输入方式为配置文件输入。可以在配置文件中自定义要输入的参数（参照已有配置文件模板），然后通过读取参数直接开始处理，便于管理也不易于出错。</a:t>
            </a:r>
          </a:p>
          <a:p>
            <a:pPr lvl="1"/>
            <a:r>
              <a:rPr kumimoji="1" lang="en-US" altLang="zh-CN" dirty="0" smtClean="0"/>
              <a:t>RDBS</a:t>
            </a:r>
            <a:r>
              <a:rPr kumimoji="1" lang="zh-CN" altLang="en-US" dirty="0"/>
              <a:t>变化捕捉并同步到</a:t>
            </a:r>
            <a:r>
              <a:rPr kumimoji="1" lang="en-US" altLang="zh-CN" dirty="0"/>
              <a:t>HBASE</a:t>
            </a:r>
          </a:p>
          <a:p>
            <a:pPr marL="457200" lvl="1" indent="0">
              <a:buNone/>
            </a:pPr>
            <a:r>
              <a:rPr kumimoji="1" lang="zh-CN" altLang="en-US" dirty="0" smtClean="0"/>
              <a:t>	应用</a:t>
            </a:r>
            <a:r>
              <a:rPr kumimoji="1" lang="zh-CN" altLang="en-US" dirty="0"/>
              <a:t>触发器</a:t>
            </a:r>
            <a:r>
              <a:rPr kumimoji="1" lang="en-US" altLang="zh-CN" dirty="0"/>
              <a:t>-</a:t>
            </a:r>
            <a:r>
              <a:rPr kumimoji="1" lang="zh-CN" altLang="en-US" dirty="0"/>
              <a:t>日志表的变化捕捉策略捕捉</a:t>
            </a:r>
            <a:r>
              <a:rPr kumimoji="1" lang="en-US" altLang="zh-CN" dirty="0"/>
              <a:t>RDBS</a:t>
            </a:r>
            <a:r>
              <a:rPr kumimoji="1" lang="zh-CN" altLang="en-US" dirty="0"/>
              <a:t>的变化</a:t>
            </a:r>
            <a:r>
              <a:rPr kumimoji="1" lang="zh-CN" altLang="en-US" dirty="0" smtClean="0"/>
              <a:t>，</a:t>
            </a:r>
            <a:r>
              <a:rPr kumimoji="1" lang="zh-CN" altLang="en-US" dirty="0" smtClean="0"/>
              <a:t>生成中间文件，然后</a:t>
            </a:r>
            <a:r>
              <a:rPr kumimoji="1" lang="zh-CN" altLang="en-US" dirty="0" smtClean="0"/>
              <a:t>同步</a:t>
            </a:r>
            <a:r>
              <a:rPr kumimoji="1" lang="zh-CN" altLang="en-US" dirty="0"/>
              <a:t>到</a:t>
            </a:r>
            <a:r>
              <a:rPr kumimoji="1" lang="en-US" altLang="zh-CN" dirty="0"/>
              <a:t>HBASE</a:t>
            </a:r>
            <a:r>
              <a:rPr kumimoji="1" lang="zh-CN" altLang="en-US" dirty="0"/>
              <a:t>并写入日志。可以选择对特定的数据表进行监控同步，也可以设置在某个时间段内进行监控同步。</a:t>
            </a:r>
          </a:p>
          <a:p>
            <a:pPr lvl="1"/>
            <a:r>
              <a:rPr kumimoji="1" lang="zh-CN" altLang="en-US" dirty="0" smtClean="0"/>
              <a:t>中间文件管理</a:t>
            </a:r>
          </a:p>
          <a:p>
            <a:pPr marL="457200" lvl="1" indent="0">
              <a:buNone/>
            </a:pPr>
            <a:r>
              <a:rPr kumimoji="1" lang="zh-CN" altLang="en-US" dirty="0"/>
              <a:t>	</a:t>
            </a:r>
            <a:r>
              <a:rPr kumimoji="1" lang="zh-CN" altLang="en-US" dirty="0" smtClean="0"/>
              <a:t>每次连接一个关系数据库后，会为其生成一个专用文件夹，用于存储生成的中间文件和日志等。中间文件主要用于解决数据库读写速度不一致的问题，日志用于断点续传和管理。</a:t>
            </a:r>
            <a:endParaRPr kumimoji="1" lang="zh-CN" altLang="en-US" dirty="0" smtClean="0"/>
          </a:p>
          <a:p>
            <a:pPr lvl="1"/>
            <a:r>
              <a:rPr kumimoji="1" lang="zh-CN" altLang="en-US" dirty="0" smtClean="0"/>
              <a:t>处理日志管理</a:t>
            </a:r>
            <a:endParaRPr kumimoji="1" lang="zh-CN" altLang="en-US" dirty="0" smtClean="0"/>
          </a:p>
          <a:p>
            <a:pPr marL="457200" lvl="1" indent="0">
              <a:buNone/>
            </a:pPr>
            <a:r>
              <a:rPr kumimoji="1" lang="zh-CN" altLang="en-US" dirty="0" smtClean="0"/>
              <a:t>	每次</a:t>
            </a:r>
            <a:r>
              <a:rPr kumimoji="1" lang="zh-CN" altLang="en-US" dirty="0"/>
              <a:t>操作都会存入日志文件，并定期备份</a:t>
            </a:r>
            <a:r>
              <a:rPr kumimoji="1" lang="zh-CN" altLang="en-US" dirty="0" smtClean="0"/>
              <a:t>日志</a:t>
            </a:r>
            <a:r>
              <a:rPr kumimoji="1" lang="zh-CN" altLang="en-US" dirty="0" smtClean="0"/>
              <a:t>到特定文件夹</a:t>
            </a:r>
            <a:r>
              <a:rPr kumimoji="1" lang="zh-CN" altLang="en-US" dirty="0" smtClean="0"/>
              <a:t>，</a:t>
            </a:r>
            <a:r>
              <a:rPr kumimoji="1" lang="zh-CN" altLang="en-US" dirty="0"/>
              <a:t>做好每次监控</a:t>
            </a:r>
            <a:r>
              <a:rPr kumimoji="1" lang="zh-CN" altLang="en-US" dirty="0" smtClean="0"/>
              <a:t>。</a:t>
            </a:r>
            <a:endParaRPr kumimoji="1" lang="zh-CN" altLang="en-US" dirty="0"/>
          </a:p>
          <a:p>
            <a:pPr marL="457200" lvl="1" indent="0">
              <a:buNone/>
            </a:pPr>
            <a:endParaRPr kumimoji="1" lang="zh-CN" altLang="en-US" dirty="0" smtClean="0"/>
          </a:p>
          <a:p>
            <a:pPr lvl="1"/>
            <a:endParaRPr kumimoji="1" lang="zh-CN" altLang="en-US" dirty="0"/>
          </a:p>
          <a:p>
            <a:pPr lvl="1"/>
            <a:endParaRPr kumimoji="1" lang="zh-CN" altLang="en-US" dirty="0"/>
          </a:p>
        </p:txBody>
      </p:sp>
    </p:spTree>
    <p:extLst>
      <p:ext uri="{BB962C8B-B14F-4D97-AF65-F5344CB8AC3E}">
        <p14:creationId xmlns:p14="http://schemas.microsoft.com/office/powerpoint/2010/main" val="679432263"/>
      </p:ext>
    </p:extLst>
  </p:cSld>
  <p:clrMapOvr>
    <a:masterClrMapping/>
  </p:clrMapOvr>
</p:sld>
</file>

<file path=ppt/theme/theme1.xml><?xml version="1.0" encoding="utf-8"?>
<a:theme xmlns:a="http://schemas.openxmlformats.org/drawingml/2006/main" name="丝状">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1412</TotalTime>
  <Words>1671</Words>
  <Application>Microsoft Macintosh PowerPoint</Application>
  <PresentationFormat>宽屏</PresentationFormat>
  <Paragraphs>188</Paragraphs>
  <Slides>28</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28</vt:i4>
      </vt:variant>
    </vt:vector>
  </HeadingPairs>
  <TitlesOfParts>
    <vt:vector size="33" baseType="lpstr">
      <vt:lpstr>Century Gothic</vt:lpstr>
      <vt:lpstr>Wingdings 3</vt:lpstr>
      <vt:lpstr>幼圆</vt:lpstr>
      <vt:lpstr>Arial</vt:lpstr>
      <vt:lpstr>丝状</vt:lpstr>
      <vt:lpstr>HBASE与关系数据库数据同步工具的设计与实现</vt:lpstr>
      <vt:lpstr>目录</vt:lpstr>
      <vt:lpstr>目录</vt:lpstr>
      <vt:lpstr>研究方向和现状</vt:lpstr>
      <vt:lpstr>研究方向和现状</vt:lpstr>
      <vt:lpstr>研究方向和现状</vt:lpstr>
      <vt:lpstr>目录</vt:lpstr>
      <vt:lpstr>需求分析</vt:lpstr>
      <vt:lpstr>需求分析</vt:lpstr>
      <vt:lpstr>需求分析</vt:lpstr>
      <vt:lpstr>目录</vt:lpstr>
      <vt:lpstr>系统架构</vt:lpstr>
      <vt:lpstr>系统架构</vt:lpstr>
      <vt:lpstr>系统架构</vt:lpstr>
      <vt:lpstr>系统架构</vt:lpstr>
      <vt:lpstr>目录</vt:lpstr>
      <vt:lpstr>已完成工作</vt:lpstr>
      <vt:lpstr>工作一：学习阶段和环境搭建</vt:lpstr>
      <vt:lpstr>已完成工作</vt:lpstr>
      <vt:lpstr>工作二：相关文件的设计和处理</vt:lpstr>
      <vt:lpstr>已完成工作</vt:lpstr>
      <vt:lpstr>工作三：整体架构和模块拆分</vt:lpstr>
      <vt:lpstr>已完成工作</vt:lpstr>
      <vt:lpstr>工作四：表连接模块的开发</vt:lpstr>
      <vt:lpstr>目录</vt:lpstr>
      <vt:lpstr>后续工作</vt:lpstr>
      <vt:lpstr>后续工作</vt:lpstr>
      <vt:lpstr>谢谢观看！</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Microsoft Office 用户</cp:lastModifiedBy>
  <cp:revision>47</cp:revision>
  <dcterms:created xsi:type="dcterms:W3CDTF">2016-04-22T03:54:38Z</dcterms:created>
  <dcterms:modified xsi:type="dcterms:W3CDTF">2016-04-23T03:28:04Z</dcterms:modified>
</cp:coreProperties>
</file>

<file path=docProps/thumbnail.jpeg>
</file>